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sldIdLst>
    <p:sldId id="256" r:id="rId5"/>
    <p:sldId id="296" r:id="rId6"/>
    <p:sldId id="262" r:id="rId7"/>
    <p:sldId id="298" r:id="rId8"/>
    <p:sldId id="259" r:id="rId9"/>
    <p:sldId id="311" r:id="rId10"/>
    <p:sldId id="303" r:id="rId11"/>
    <p:sldId id="314" r:id="rId12"/>
    <p:sldId id="297" r:id="rId13"/>
    <p:sldId id="315" r:id="rId14"/>
    <p:sldId id="260" r:id="rId15"/>
    <p:sldId id="300" r:id="rId16"/>
    <p:sldId id="301" r:id="rId17"/>
    <p:sldId id="295" r:id="rId18"/>
    <p:sldId id="278" r:id="rId19"/>
    <p:sldId id="288" r:id="rId20"/>
    <p:sldId id="280" r:id="rId21"/>
    <p:sldId id="289" r:id="rId22"/>
    <p:sldId id="290" r:id="rId23"/>
    <p:sldId id="293" r:id="rId24"/>
    <p:sldId id="284" r:id="rId25"/>
    <p:sldId id="285" r:id="rId26"/>
    <p:sldId id="286" r:id="rId27"/>
    <p:sldId id="312" r:id="rId28"/>
    <p:sldId id="302" r:id="rId29"/>
    <p:sldId id="307" r:id="rId30"/>
    <p:sldId id="276" r:id="rId31"/>
    <p:sldId id="304" r:id="rId32"/>
    <p:sldId id="277" r:id="rId33"/>
    <p:sldId id="305" r:id="rId34"/>
    <p:sldId id="310" r:id="rId35"/>
    <p:sldId id="308" r:id="rId36"/>
    <p:sldId id="3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07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6"/>
  </p:normalViewPr>
  <p:slideViewPr>
    <p:cSldViewPr snapToGrid="0">
      <p:cViewPr varScale="1">
        <p:scale>
          <a:sx n="105" d="100"/>
          <a:sy n="105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ina Yingzhuo Cozens" userId="d67b55ed-49d5-4f67-8c4d-378c6e7c71c4" providerId="ADAL" clId="{DD97096E-DB70-4C30-9DA4-49FB4E1624F9}"/>
    <pc:docChg chg="undo redo custSel addSld delSld modSld sldOrd">
      <pc:chgData name="Selina Yingzhuo Cozens" userId="d67b55ed-49d5-4f67-8c4d-378c6e7c71c4" providerId="ADAL" clId="{DD97096E-DB70-4C30-9DA4-49FB4E1624F9}" dt="2026-02-06T16:21:27.840" v="1215" actId="20577"/>
      <pc:docMkLst>
        <pc:docMk/>
      </pc:docMkLst>
      <pc:sldChg chg="addSp delSp modSp mod">
        <pc:chgData name="Selina Yingzhuo Cozens" userId="d67b55ed-49d5-4f67-8c4d-378c6e7c71c4" providerId="ADAL" clId="{DD97096E-DB70-4C30-9DA4-49FB4E1624F9}" dt="2026-02-04T00:13:16.219" v="1062" actId="20577"/>
        <pc:sldMkLst>
          <pc:docMk/>
          <pc:sldMk cId="981253385" sldId="259"/>
        </pc:sldMkLst>
        <pc:spChg chg="add mod">
          <ac:chgData name="Selina Yingzhuo Cozens" userId="d67b55ed-49d5-4f67-8c4d-378c6e7c71c4" providerId="ADAL" clId="{DD97096E-DB70-4C30-9DA4-49FB4E1624F9}" dt="2026-02-04T00:13:16.219" v="1062" actId="20577"/>
          <ac:spMkLst>
            <pc:docMk/>
            <pc:sldMk cId="981253385" sldId="259"/>
            <ac:spMk id="5" creationId="{7ACE8867-68C7-F03A-71D6-12B4EF69A398}"/>
          </ac:spMkLst>
        </pc:spChg>
      </pc:sldChg>
      <pc:sldChg chg="ord">
        <pc:chgData name="Selina Yingzhuo Cozens" userId="d67b55ed-49d5-4f67-8c4d-378c6e7c71c4" providerId="ADAL" clId="{DD97096E-DB70-4C30-9DA4-49FB4E1624F9}" dt="2026-02-03T09:00:14.853" v="0" actId="20578"/>
        <pc:sldMkLst>
          <pc:docMk/>
          <pc:sldMk cId="291613956" sldId="260"/>
        </pc:sldMkLst>
      </pc:sldChg>
      <pc:sldChg chg="addSp delSp modSp mod">
        <pc:chgData name="Selina Yingzhuo Cozens" userId="d67b55ed-49d5-4f67-8c4d-378c6e7c71c4" providerId="ADAL" clId="{DD97096E-DB70-4C30-9DA4-49FB4E1624F9}" dt="2026-02-03T09:12:26.803" v="8" actId="1957"/>
        <pc:sldMkLst>
          <pc:docMk/>
          <pc:sldMk cId="1008539001" sldId="284"/>
        </pc:sldMkLst>
      </pc:sldChg>
      <pc:sldChg chg="addSp delSp modSp mod delAnim">
        <pc:chgData name="Selina Yingzhuo Cozens" userId="d67b55ed-49d5-4f67-8c4d-378c6e7c71c4" providerId="ADAL" clId="{DD97096E-DB70-4C30-9DA4-49FB4E1624F9}" dt="2026-02-03T09:16:41.518" v="40" actId="20577"/>
        <pc:sldMkLst>
          <pc:docMk/>
          <pc:sldMk cId="371073779" sldId="285"/>
        </pc:sldMkLst>
      </pc:sldChg>
      <pc:sldChg chg="addSp delSp modSp mod">
        <pc:chgData name="Selina Yingzhuo Cozens" userId="d67b55ed-49d5-4f67-8c4d-378c6e7c71c4" providerId="ADAL" clId="{DD97096E-DB70-4C30-9DA4-49FB4E1624F9}" dt="2026-02-03T23:42:33.403" v="611" actId="20577"/>
        <pc:sldMkLst>
          <pc:docMk/>
          <pc:sldMk cId="1973295850" sldId="288"/>
        </pc:sldMkLst>
        <pc:spChg chg="mod">
          <ac:chgData name="Selina Yingzhuo Cozens" userId="d67b55ed-49d5-4f67-8c4d-378c6e7c71c4" providerId="ADAL" clId="{DD97096E-DB70-4C30-9DA4-49FB4E1624F9}" dt="2026-02-03T23:16:55.328" v="544" actId="207"/>
          <ac:spMkLst>
            <pc:docMk/>
            <pc:sldMk cId="1973295850" sldId="288"/>
            <ac:spMk id="10" creationId="{B347CC26-3EA4-E470-08D8-3B6A289CBF43}"/>
          </ac:spMkLst>
        </pc:spChg>
        <pc:graphicFrameChg chg="modGraphic">
          <ac:chgData name="Selina Yingzhuo Cozens" userId="d67b55ed-49d5-4f67-8c4d-378c6e7c71c4" providerId="ADAL" clId="{DD97096E-DB70-4C30-9DA4-49FB4E1624F9}" dt="2026-02-03T23:42:33.403" v="611" actId="20577"/>
          <ac:graphicFrameMkLst>
            <pc:docMk/>
            <pc:sldMk cId="1973295850" sldId="288"/>
            <ac:graphicFrameMk id="9" creationId="{4B3C6797-7DC3-6B11-54AE-AFD77E4537CC}"/>
          </ac:graphicFrameMkLst>
        </pc:graphicFrameChg>
      </pc:sldChg>
      <pc:sldChg chg="addSp delSp modSp add mod">
        <pc:chgData name="Selina Yingzhuo Cozens" userId="d67b55ed-49d5-4f67-8c4d-378c6e7c71c4" providerId="ADAL" clId="{DD97096E-DB70-4C30-9DA4-49FB4E1624F9}" dt="2026-02-03T23:57:07.732" v="620" actId="20577"/>
        <pc:sldMkLst>
          <pc:docMk/>
          <pc:sldMk cId="3498673605" sldId="297"/>
        </pc:sldMkLst>
        <pc:spChg chg="mod">
          <ac:chgData name="Selina Yingzhuo Cozens" userId="d67b55ed-49d5-4f67-8c4d-378c6e7c71c4" providerId="ADAL" clId="{DD97096E-DB70-4C30-9DA4-49FB4E1624F9}" dt="2026-02-03T23:57:07.732" v="620" actId="20577"/>
          <ac:spMkLst>
            <pc:docMk/>
            <pc:sldMk cId="3498673605" sldId="297"/>
            <ac:spMk id="2" creationId="{C581150C-47E2-B406-74B9-7EF63D530170}"/>
          </ac:spMkLst>
        </pc:spChg>
        <pc:spChg chg="add mod">
          <ac:chgData name="Selina Yingzhuo Cozens" userId="d67b55ed-49d5-4f67-8c4d-378c6e7c71c4" providerId="ADAL" clId="{DD97096E-DB70-4C30-9DA4-49FB4E1624F9}" dt="2026-02-03T23:07:57.111" v="427" actId="20577"/>
          <ac:spMkLst>
            <pc:docMk/>
            <pc:sldMk cId="3498673605" sldId="297"/>
            <ac:spMk id="6" creationId="{CF133EF4-88A9-2C24-FAB1-FB682D392D5A}"/>
          </ac:spMkLst>
        </pc:spChg>
        <pc:picChg chg="add mod">
          <ac:chgData name="Selina Yingzhuo Cozens" userId="d67b55ed-49d5-4f67-8c4d-378c6e7c71c4" providerId="ADAL" clId="{DD97096E-DB70-4C30-9DA4-49FB4E1624F9}" dt="2026-02-03T23:57:03.261" v="619" actId="1076"/>
          <ac:picMkLst>
            <pc:docMk/>
            <pc:sldMk cId="3498673605" sldId="297"/>
            <ac:picMk id="8" creationId="{62C5CCD8-760A-9DAB-ECF5-7BCEE10AF745}"/>
          </ac:picMkLst>
        </pc:picChg>
      </pc:sldChg>
      <pc:sldChg chg="modSp mod">
        <pc:chgData name="Selina Yingzhuo Cozens" userId="d67b55ed-49d5-4f67-8c4d-378c6e7c71c4" providerId="ADAL" clId="{DD97096E-DB70-4C30-9DA4-49FB4E1624F9}" dt="2026-02-06T16:21:27.840" v="1215" actId="20577"/>
        <pc:sldMkLst>
          <pc:docMk/>
          <pc:sldMk cId="3244368637" sldId="311"/>
        </pc:sldMkLst>
        <pc:spChg chg="mod">
          <ac:chgData name="Selina Yingzhuo Cozens" userId="d67b55ed-49d5-4f67-8c4d-378c6e7c71c4" providerId="ADAL" clId="{DD97096E-DB70-4C30-9DA4-49FB4E1624F9}" dt="2026-02-06T16:21:27.840" v="1215" actId="20577"/>
          <ac:spMkLst>
            <pc:docMk/>
            <pc:sldMk cId="3244368637" sldId="311"/>
            <ac:spMk id="7" creationId="{9DFD0B7B-75BC-DBBC-FA83-FB2515342DFF}"/>
          </ac:spMkLst>
        </pc:spChg>
      </pc:sldChg>
    </pc:docChg>
  </pc:docChgLst>
  <pc:docChgLst>
    <pc:chgData name="Desirae Rose Mangum" userId="S::drm495@nau.edu::4927c8d4-d474-41ca-9032-4b6cd7db906a" providerId="AD" clId="Web-{6125AAE0-D98B-01E3-0C02-F378701F8BFE}"/>
    <pc:docChg chg="modSld">
      <pc:chgData name="Desirae Rose Mangum" userId="S::drm495@nau.edu::4927c8d4-d474-41ca-9032-4b6cd7db906a" providerId="AD" clId="Web-{6125AAE0-D98B-01E3-0C02-F378701F8BFE}" dt="2026-02-03T23:08:00.383" v="60" actId="20577"/>
      <pc:docMkLst>
        <pc:docMk/>
      </pc:docMkLst>
      <pc:sldChg chg="modSp">
        <pc:chgData name="Desirae Rose Mangum" userId="S::drm495@nau.edu::4927c8d4-d474-41ca-9032-4b6cd7db906a" providerId="AD" clId="Web-{6125AAE0-D98B-01E3-0C02-F378701F8BFE}" dt="2026-02-03T23:08:00.383" v="60" actId="20577"/>
        <pc:sldMkLst>
          <pc:docMk/>
          <pc:sldMk cId="371073779" sldId="285"/>
        </pc:sldMkLst>
        <pc:spChg chg="mod">
          <ac:chgData name="Desirae Rose Mangum" userId="S::drm495@nau.edu::4927c8d4-d474-41ca-9032-4b6cd7db906a" providerId="AD" clId="Web-{6125AAE0-D98B-01E3-0C02-F378701F8BFE}" dt="2026-02-03T23:08:00.383" v="60" actId="20577"/>
          <ac:spMkLst>
            <pc:docMk/>
            <pc:sldMk cId="371073779" sldId="285"/>
            <ac:spMk id="4" creationId="{293A8DAB-BCA2-84DD-5635-07D00DDC31C2}"/>
          </ac:spMkLst>
        </pc:spChg>
      </pc:sldChg>
      <pc:sldChg chg="addSp delSp modSp">
        <pc:chgData name="Desirae Rose Mangum" userId="S::drm495@nau.edu::4927c8d4-d474-41ca-9032-4b6cd7db906a" providerId="AD" clId="Web-{6125AAE0-D98B-01E3-0C02-F378701F8BFE}" dt="2026-02-03T23:05:24.602" v="55"/>
        <pc:sldMkLst>
          <pc:docMk/>
          <pc:sldMk cId="1973295850" sldId="288"/>
        </pc:sldMkLst>
        <pc:graphicFrameChg chg="mod modGraphic">
          <ac:chgData name="Desirae Rose Mangum" userId="S::drm495@nau.edu::4927c8d4-d474-41ca-9032-4b6cd7db906a" providerId="AD" clId="Web-{6125AAE0-D98B-01E3-0C02-F378701F8BFE}" dt="2026-02-03T23:05:24.602" v="55"/>
          <ac:graphicFrameMkLst>
            <pc:docMk/>
            <pc:sldMk cId="1973295850" sldId="288"/>
            <ac:graphicFrameMk id="9" creationId="{4B3C6797-7DC3-6B11-54AE-AFD77E4537CC}"/>
          </ac:graphicFrameMkLst>
        </pc:graphicFrameChg>
      </pc:sldChg>
    </pc:docChg>
  </pc:docChgLst>
  <pc:docChgLst>
    <pc:chgData name="Natasa Peric" userId="c2446d64-331e-4772-8ccb-5630b3df9621" providerId="ADAL" clId="{E7AB123E-F901-57A3-99CB-1E97833C1E9C}"/>
    <pc:docChg chg="undo custSel addSld delSld modSld sldOrd">
      <pc:chgData name="Natasa Peric" userId="c2446d64-331e-4772-8ccb-5630b3df9621" providerId="ADAL" clId="{E7AB123E-F901-57A3-99CB-1E97833C1E9C}" dt="2026-02-13T20:59:24.019" v="6133" actId="478"/>
      <pc:docMkLst>
        <pc:docMk/>
      </pc:docMkLst>
      <pc:sldChg chg="modSp new mod">
        <pc:chgData name="Natasa Peric" userId="c2446d64-331e-4772-8ccb-5630b3df9621" providerId="ADAL" clId="{E7AB123E-F901-57A3-99CB-1E97833C1E9C}" dt="2026-01-28T09:27:48.961" v="86" actId="14100"/>
        <pc:sldMkLst>
          <pc:docMk/>
          <pc:sldMk cId="3739069859" sldId="256"/>
        </pc:sldMkLst>
        <pc:spChg chg="mod">
          <ac:chgData name="Natasa Peric" userId="c2446d64-331e-4772-8ccb-5630b3df9621" providerId="ADAL" clId="{E7AB123E-F901-57A3-99CB-1E97833C1E9C}" dt="2026-01-28T09:27:48.961" v="86" actId="14100"/>
          <ac:spMkLst>
            <pc:docMk/>
            <pc:sldMk cId="3739069859" sldId="256"/>
            <ac:spMk id="2" creationId="{9F419219-324A-1891-6371-9A71AD6ABACE}"/>
          </ac:spMkLst>
        </pc:spChg>
        <pc:spChg chg="mod">
          <ac:chgData name="Natasa Peric" userId="c2446d64-331e-4772-8ccb-5630b3df9621" providerId="ADAL" clId="{E7AB123E-F901-57A3-99CB-1E97833C1E9C}" dt="2026-01-28T09:27:33.234" v="79" actId="114"/>
          <ac:spMkLst>
            <pc:docMk/>
            <pc:sldMk cId="3739069859" sldId="256"/>
            <ac:spMk id="3" creationId="{1891FE62-79D4-6401-17CD-9140E5E19BE2}"/>
          </ac:spMkLst>
        </pc:spChg>
      </pc:sldChg>
      <pc:sldChg chg="addSp modSp new mod">
        <pc:chgData name="Natasa Peric" userId="c2446d64-331e-4772-8ccb-5630b3df9621" providerId="ADAL" clId="{E7AB123E-F901-57A3-99CB-1E97833C1E9C}" dt="2026-02-04T00:23:06.004" v="5643" actId="1076"/>
        <pc:sldMkLst>
          <pc:docMk/>
          <pc:sldMk cId="981253385" sldId="259"/>
        </pc:sldMkLst>
        <pc:spChg chg="mod">
          <ac:chgData name="Natasa Peric" userId="c2446d64-331e-4772-8ccb-5630b3df9621" providerId="ADAL" clId="{E7AB123E-F901-57A3-99CB-1E97833C1E9C}" dt="2026-01-28T09:32:35.040" v="284" actId="120"/>
          <ac:spMkLst>
            <pc:docMk/>
            <pc:sldMk cId="981253385" sldId="259"/>
            <ac:spMk id="3" creationId="{8B5C5281-A353-A80C-7DA2-90781049B3B6}"/>
          </ac:spMkLst>
        </pc:spChg>
        <pc:spChg chg="mod">
          <ac:chgData name="Natasa Peric" userId="c2446d64-331e-4772-8ccb-5630b3df9621" providerId="ADAL" clId="{E7AB123E-F901-57A3-99CB-1E97833C1E9C}" dt="2026-02-03T22:45:30.250" v="3027" actId="20577"/>
          <ac:spMkLst>
            <pc:docMk/>
            <pc:sldMk cId="981253385" sldId="259"/>
            <ac:spMk id="4" creationId="{977431FF-8861-EA70-AE15-05D3A0F1CFF7}"/>
          </ac:spMkLst>
        </pc:spChg>
        <pc:spChg chg="mod">
          <ac:chgData name="Natasa Peric" userId="c2446d64-331e-4772-8ccb-5630b3df9621" providerId="ADAL" clId="{E7AB123E-F901-57A3-99CB-1E97833C1E9C}" dt="2026-02-03T22:54:24.091" v="3150" actId="115"/>
          <ac:spMkLst>
            <pc:docMk/>
            <pc:sldMk cId="981253385" sldId="259"/>
            <ac:spMk id="5" creationId="{7ACE8867-68C7-F03A-71D6-12B4EF69A398}"/>
          </ac:spMkLst>
        </pc:spChg>
        <pc:spChg chg="add mod">
          <ac:chgData name="Natasa Peric" userId="c2446d64-331e-4772-8ccb-5630b3df9621" providerId="ADAL" clId="{E7AB123E-F901-57A3-99CB-1E97833C1E9C}" dt="2026-02-04T00:23:06.004" v="5643" actId="1076"/>
          <ac:spMkLst>
            <pc:docMk/>
            <pc:sldMk cId="981253385" sldId="259"/>
            <ac:spMk id="7" creationId="{1F7F4957-4ADE-0ADA-C82A-6D1A088C7A96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04T00:13:56.331" v="5547" actId="20577"/>
        <pc:sldMkLst>
          <pc:docMk/>
          <pc:sldMk cId="291613956" sldId="260"/>
        </pc:sldMkLst>
        <pc:spChg chg="add mod">
          <ac:chgData name="Natasa Peric" userId="c2446d64-331e-4772-8ccb-5630b3df9621" providerId="ADAL" clId="{E7AB123E-F901-57A3-99CB-1E97833C1E9C}" dt="2026-02-04T00:04:11.979" v="5452" actId="1076"/>
          <ac:spMkLst>
            <pc:docMk/>
            <pc:sldMk cId="291613956" sldId="260"/>
            <ac:spMk id="2" creationId="{D52B94EB-A188-739E-5F09-43E7354063E1}"/>
          </ac:spMkLst>
        </pc:spChg>
        <pc:spChg chg="mod">
          <ac:chgData name="Natasa Peric" userId="c2446d64-331e-4772-8ccb-5630b3df9621" providerId="ADAL" clId="{E7AB123E-F901-57A3-99CB-1E97833C1E9C}" dt="2026-01-28T09:32:39.268" v="293" actId="120"/>
          <ac:spMkLst>
            <pc:docMk/>
            <pc:sldMk cId="291613956" sldId="260"/>
            <ac:spMk id="3" creationId="{CE25E32C-57F7-670B-1348-5879682F6981}"/>
          </ac:spMkLst>
        </pc:spChg>
        <pc:spChg chg="mod">
          <ac:chgData name="Natasa Peric" userId="c2446d64-331e-4772-8ccb-5630b3df9621" providerId="ADAL" clId="{E7AB123E-F901-57A3-99CB-1E97833C1E9C}" dt="2026-02-04T00:13:56.331" v="5547" actId="20577"/>
          <ac:spMkLst>
            <pc:docMk/>
            <pc:sldMk cId="291613956" sldId="260"/>
            <ac:spMk id="4" creationId="{C77E56E8-D54A-CC42-BEA2-9D9E3FDD8038}"/>
          </ac:spMkLst>
        </pc:spChg>
        <pc:spChg chg="add mod">
          <ac:chgData name="Natasa Peric" userId="c2446d64-331e-4772-8ccb-5630b3df9621" providerId="ADAL" clId="{E7AB123E-F901-57A3-99CB-1E97833C1E9C}" dt="2026-02-04T00:03:43.163" v="5416" actId="1076"/>
          <ac:spMkLst>
            <pc:docMk/>
            <pc:sldMk cId="291613956" sldId="260"/>
            <ac:spMk id="6" creationId="{5EB52680-3445-B6F8-01E9-7EB0A89ADC62}"/>
          </ac:spMkLst>
        </pc:spChg>
        <pc:spChg chg="add mod">
          <ac:chgData name="Natasa Peric" userId="c2446d64-331e-4772-8ccb-5630b3df9621" providerId="ADAL" clId="{E7AB123E-F901-57A3-99CB-1E97833C1E9C}" dt="2026-02-03T22:59:35.296" v="3176" actId="114"/>
          <ac:spMkLst>
            <pc:docMk/>
            <pc:sldMk cId="291613956" sldId="260"/>
            <ac:spMk id="10" creationId="{D239BF90-4241-5C2D-251E-BECBF901FEAA}"/>
          </ac:spMkLst>
        </pc:spChg>
        <pc:picChg chg="add mod modCrop">
          <ac:chgData name="Natasa Peric" userId="c2446d64-331e-4772-8ccb-5630b3df9621" providerId="ADAL" clId="{E7AB123E-F901-57A3-99CB-1E97833C1E9C}" dt="2026-02-04T00:03:50.696" v="5418" actId="1076"/>
          <ac:picMkLst>
            <pc:docMk/>
            <pc:sldMk cId="291613956" sldId="260"/>
            <ac:picMk id="7" creationId="{B3FC5CB5-97E1-BEE3-2581-6CDA79A3646D}"/>
          </ac:picMkLst>
        </pc:picChg>
      </pc:sldChg>
      <pc:sldChg chg="addSp delSp modSp new mod">
        <pc:chgData name="Natasa Peric" userId="c2446d64-331e-4772-8ccb-5630b3df9621" providerId="ADAL" clId="{E7AB123E-F901-57A3-99CB-1E97833C1E9C}" dt="2026-02-04T00:11:35.823" v="5539" actId="20577"/>
        <pc:sldMkLst>
          <pc:docMk/>
          <pc:sldMk cId="1810659550" sldId="262"/>
        </pc:sldMkLst>
        <pc:spChg chg="mod">
          <ac:chgData name="Natasa Peric" userId="c2446d64-331e-4772-8ccb-5630b3df9621" providerId="ADAL" clId="{E7AB123E-F901-57A3-99CB-1E97833C1E9C}" dt="2026-01-28T09:29:48.662" v="153" actId="120"/>
          <ac:spMkLst>
            <pc:docMk/>
            <pc:sldMk cId="1810659550" sldId="262"/>
            <ac:spMk id="2" creationId="{725EFB3D-01FB-80FF-5206-1EB7BC2ACDDD}"/>
          </ac:spMkLst>
        </pc:spChg>
        <pc:spChg chg="add mod">
          <ac:chgData name="Natasa Peric" userId="c2446d64-331e-4772-8ccb-5630b3df9621" providerId="ADAL" clId="{E7AB123E-F901-57A3-99CB-1E97833C1E9C}" dt="2026-02-04T00:03:30.937" v="5415" actId="114"/>
          <ac:spMkLst>
            <pc:docMk/>
            <pc:sldMk cId="1810659550" sldId="262"/>
            <ac:spMk id="4" creationId="{14F81A55-CB0F-4EF0-AD5C-E3747AF4C4F3}"/>
          </ac:spMkLst>
        </pc:spChg>
        <pc:spChg chg="mod">
          <ac:chgData name="Natasa Peric" userId="c2446d64-331e-4772-8ccb-5630b3df9621" providerId="ADAL" clId="{E7AB123E-F901-57A3-99CB-1E97833C1E9C}" dt="2026-02-03T22:45:23.991" v="3023" actId="20577"/>
          <ac:spMkLst>
            <pc:docMk/>
            <pc:sldMk cId="1810659550" sldId="262"/>
            <ac:spMk id="5" creationId="{420DEB10-4CE0-3F28-1B4B-A1D80EC38B80}"/>
          </ac:spMkLst>
        </pc:spChg>
        <pc:spChg chg="mod">
          <ac:chgData name="Natasa Peric" userId="c2446d64-331e-4772-8ccb-5630b3df9621" providerId="ADAL" clId="{E7AB123E-F901-57A3-99CB-1E97833C1E9C}" dt="2026-02-04T00:11:35.823" v="5539" actId="20577"/>
          <ac:spMkLst>
            <pc:docMk/>
            <pc:sldMk cId="1810659550" sldId="262"/>
            <ac:spMk id="11" creationId="{1DD10FF6-2B30-C5AA-4D41-52B345FC2178}"/>
          </ac:spMkLst>
        </pc:spChg>
      </pc:sldChg>
      <pc:sldChg chg="modSp add mod">
        <pc:chgData name="Natasa Peric" userId="c2446d64-331e-4772-8ccb-5630b3df9621" providerId="ADAL" clId="{E7AB123E-F901-57A3-99CB-1E97833C1E9C}" dt="2026-02-03T23:22:50.639" v="4152" actId="20577"/>
        <pc:sldMkLst>
          <pc:docMk/>
          <pc:sldMk cId="365196843" sldId="276"/>
        </pc:sldMkLst>
        <pc:spChg chg="mod">
          <ac:chgData name="Natasa Peric" userId="c2446d64-331e-4772-8ccb-5630b3df9621" providerId="ADAL" clId="{E7AB123E-F901-57A3-99CB-1E97833C1E9C}" dt="2026-02-03T21:29:18.365" v="1951" actId="120"/>
          <ac:spMkLst>
            <pc:docMk/>
            <pc:sldMk cId="365196843" sldId="276"/>
            <ac:spMk id="3" creationId="{B13F7E7A-3A78-095F-5ED1-EE65FF7A8195}"/>
          </ac:spMkLst>
        </pc:spChg>
        <pc:spChg chg="mod">
          <ac:chgData name="Natasa Peric" userId="c2446d64-331e-4772-8ccb-5630b3df9621" providerId="ADAL" clId="{E7AB123E-F901-57A3-99CB-1E97833C1E9C}" dt="2026-02-03T23:22:50.639" v="4152" actId="20577"/>
          <ac:spMkLst>
            <pc:docMk/>
            <pc:sldMk cId="365196843" sldId="276"/>
            <ac:spMk id="4" creationId="{A708D901-3471-EA80-9DD9-80D9EF85E70D}"/>
          </ac:spMkLst>
        </pc:spChg>
        <pc:graphicFrameChg chg="mod modGraphic">
          <ac:chgData name="Natasa Peric" userId="c2446d64-331e-4772-8ccb-5630b3df9621" providerId="ADAL" clId="{E7AB123E-F901-57A3-99CB-1E97833C1E9C}" dt="2026-02-03T23:22:47.569" v="4149" actId="1076"/>
          <ac:graphicFrameMkLst>
            <pc:docMk/>
            <pc:sldMk cId="365196843" sldId="276"/>
            <ac:graphicFrameMk id="6" creationId="{AEAAE857-E5EB-0061-5348-7F3014396132}"/>
          </ac:graphicFrameMkLst>
        </pc:graphicFrameChg>
      </pc:sldChg>
      <pc:sldChg chg="addSp delSp modSp new mod">
        <pc:chgData name="Natasa Peric" userId="c2446d64-331e-4772-8ccb-5630b3df9621" providerId="ADAL" clId="{E7AB123E-F901-57A3-99CB-1E97833C1E9C}" dt="2026-01-28T09:32:18.705" v="268" actId="14100"/>
        <pc:sldMkLst>
          <pc:docMk/>
          <pc:sldMk cId="3465031232" sldId="277"/>
        </pc:sldMkLst>
        <pc:spChg chg="mod">
          <ac:chgData name="Natasa Peric" userId="c2446d64-331e-4772-8ccb-5630b3df9621" providerId="ADAL" clId="{E7AB123E-F901-57A3-99CB-1E97833C1E9C}" dt="2026-01-28T09:32:18.705" v="268" actId="14100"/>
          <ac:spMkLst>
            <pc:docMk/>
            <pc:sldMk cId="3465031232" sldId="277"/>
            <ac:spMk id="2" creationId="{3D3F41C8-5321-0CD5-F0D7-CA025E468EFE}"/>
          </ac:spMkLst>
        </pc:spChg>
        <pc:spChg chg="add del mod">
          <ac:chgData name="Natasa Peric" userId="c2446d64-331e-4772-8ccb-5630b3df9621" providerId="ADAL" clId="{E7AB123E-F901-57A3-99CB-1E97833C1E9C}" dt="2026-01-28T09:32:14.130" v="267" actId="404"/>
          <ac:spMkLst>
            <pc:docMk/>
            <pc:sldMk cId="3465031232" sldId="277"/>
            <ac:spMk id="3" creationId="{0B04AFF2-D251-B047-5A41-8C8336E8224B}"/>
          </ac:spMkLst>
        </pc:spChg>
      </pc:sldChg>
      <pc:sldChg chg="modSp add mod">
        <pc:chgData name="Natasa Peric" userId="c2446d64-331e-4772-8ccb-5630b3df9621" providerId="ADAL" clId="{E7AB123E-F901-57A3-99CB-1E97833C1E9C}" dt="2026-02-06T02:25:04.647" v="6042" actId="207"/>
        <pc:sldMkLst>
          <pc:docMk/>
          <pc:sldMk cId="1473673731" sldId="278"/>
        </pc:sldMkLst>
        <pc:spChg chg="mod">
          <ac:chgData name="Natasa Peric" userId="c2446d64-331e-4772-8ccb-5630b3df9621" providerId="ADAL" clId="{E7AB123E-F901-57A3-99CB-1E97833C1E9C}" dt="2026-02-04T00:14:52.025" v="5549" actId="1076"/>
          <ac:spMkLst>
            <pc:docMk/>
            <pc:sldMk cId="1473673731" sldId="278"/>
            <ac:spMk id="2" creationId="{8F6AD63F-05AF-0FDE-1D06-4AB6E19F0B48}"/>
          </ac:spMkLst>
        </pc:spChg>
        <pc:spChg chg="mod">
          <ac:chgData name="Natasa Peric" userId="c2446d64-331e-4772-8ccb-5630b3df9621" providerId="ADAL" clId="{E7AB123E-F901-57A3-99CB-1E97833C1E9C}" dt="2026-02-04T00:16:55.852" v="5557" actId="20577"/>
          <ac:spMkLst>
            <pc:docMk/>
            <pc:sldMk cId="1473673731" sldId="278"/>
            <ac:spMk id="4" creationId="{8D8AC4C6-9511-6B01-CF81-B3F58BB496DA}"/>
          </ac:spMkLst>
        </pc:spChg>
        <pc:graphicFrameChg chg="mod modGraphic">
          <ac:chgData name="Natasa Peric" userId="c2446d64-331e-4772-8ccb-5630b3df9621" providerId="ADAL" clId="{E7AB123E-F901-57A3-99CB-1E97833C1E9C}" dt="2026-02-06T02:25:04.647" v="6042" actId="207"/>
          <ac:graphicFrameMkLst>
            <pc:docMk/>
            <pc:sldMk cId="1473673731" sldId="278"/>
            <ac:graphicFrameMk id="9" creationId="{9251A5FE-03E6-1894-9572-1DBEC1B69891}"/>
          </ac:graphicFrameMkLst>
        </pc:graphicFrameChg>
      </pc:sldChg>
      <pc:sldChg chg="addSp modSp add mod">
        <pc:chgData name="Natasa Peric" userId="c2446d64-331e-4772-8ccb-5630b3df9621" providerId="ADAL" clId="{E7AB123E-F901-57A3-99CB-1E97833C1E9C}" dt="2026-02-06T02:35:56.154" v="6131" actId="20577"/>
        <pc:sldMkLst>
          <pc:docMk/>
          <pc:sldMk cId="3471902016" sldId="280"/>
        </pc:sldMkLst>
        <pc:spChg chg="add mod">
          <ac:chgData name="Natasa Peric" userId="c2446d64-331e-4772-8ccb-5630b3df9621" providerId="ADAL" clId="{E7AB123E-F901-57A3-99CB-1E97833C1E9C}" dt="2026-02-03T23:44:51.463" v="5158" actId="115"/>
          <ac:spMkLst>
            <pc:docMk/>
            <pc:sldMk cId="3471902016" sldId="280"/>
            <ac:spMk id="2" creationId="{4DBBA9E1-6531-FB15-08F6-9B7743FA8174}"/>
          </ac:spMkLst>
        </pc:spChg>
        <pc:spChg chg="mod">
          <ac:chgData name="Natasa Peric" userId="c2446d64-331e-4772-8ccb-5630b3df9621" providerId="ADAL" clId="{E7AB123E-F901-57A3-99CB-1E97833C1E9C}" dt="2026-02-04T00:16:48.597" v="5553" actId="20577"/>
          <ac:spMkLst>
            <pc:docMk/>
            <pc:sldMk cId="3471902016" sldId="280"/>
            <ac:spMk id="4" creationId="{6A14E976-A374-4C98-545D-88C9ABB64957}"/>
          </ac:spMkLst>
        </pc:spChg>
        <pc:graphicFrameChg chg="modGraphic">
          <ac:chgData name="Natasa Peric" userId="c2446d64-331e-4772-8ccb-5630b3df9621" providerId="ADAL" clId="{E7AB123E-F901-57A3-99CB-1E97833C1E9C}" dt="2026-02-06T02:35:56.154" v="6131" actId="20577"/>
          <ac:graphicFrameMkLst>
            <pc:docMk/>
            <pc:sldMk cId="3471902016" sldId="280"/>
            <ac:graphicFrameMk id="14" creationId="{989FF93D-EF4C-D5B0-8B39-C3275735ED9D}"/>
          </ac:graphicFrameMkLst>
        </pc:graphicFrameChg>
      </pc:sldChg>
      <pc:sldChg chg="add">
        <pc:chgData name="Natasa Peric" userId="c2446d64-331e-4772-8ccb-5630b3df9621" providerId="ADAL" clId="{E7AB123E-F901-57A3-99CB-1E97833C1E9C}" dt="2026-01-28T09:33:02.331" v="302"/>
        <pc:sldMkLst>
          <pc:docMk/>
          <pc:sldMk cId="1008539001" sldId="284"/>
        </pc:sldMkLst>
      </pc:sldChg>
      <pc:sldChg chg="delSp modSp add mod">
        <pc:chgData name="Natasa Peric" userId="c2446d64-331e-4772-8ccb-5630b3df9621" providerId="ADAL" clId="{E7AB123E-F901-57A3-99CB-1E97833C1E9C}" dt="2026-02-03T23:45:36.004" v="5162" actId="1076"/>
        <pc:sldMkLst>
          <pc:docMk/>
          <pc:sldMk cId="371073779" sldId="285"/>
        </pc:sldMkLst>
        <pc:picChg chg="mod">
          <ac:chgData name="Natasa Peric" userId="c2446d64-331e-4772-8ccb-5630b3df9621" providerId="ADAL" clId="{E7AB123E-F901-57A3-99CB-1E97833C1E9C}" dt="2026-02-03T23:45:33.947" v="5161" actId="1076"/>
          <ac:picMkLst>
            <pc:docMk/>
            <pc:sldMk cId="371073779" sldId="285"/>
            <ac:picMk id="2" creationId="{5010CE8C-878D-55E1-2DC0-0316548FDAF4}"/>
          </ac:picMkLst>
        </pc:picChg>
        <pc:picChg chg="mod">
          <ac:chgData name="Natasa Peric" userId="c2446d64-331e-4772-8ccb-5630b3df9621" providerId="ADAL" clId="{E7AB123E-F901-57A3-99CB-1E97833C1E9C}" dt="2026-02-03T23:45:36.004" v="5162" actId="1076"/>
          <ac:picMkLst>
            <pc:docMk/>
            <pc:sldMk cId="371073779" sldId="285"/>
            <ac:picMk id="5" creationId="{EE79E69C-F494-289A-4241-511BF54CB71A}"/>
          </ac:picMkLst>
        </pc:picChg>
      </pc:sldChg>
      <pc:sldChg chg="addSp delSp modSp add mod ord modAnim">
        <pc:chgData name="Natasa Peric" userId="c2446d64-331e-4772-8ccb-5630b3df9621" providerId="ADAL" clId="{E7AB123E-F901-57A3-99CB-1E97833C1E9C}" dt="2026-02-03T07:04:14.583" v="803" actId="20577"/>
        <pc:sldMkLst>
          <pc:docMk/>
          <pc:sldMk cId="3316754576" sldId="286"/>
        </pc:sldMkLst>
        <pc:spChg chg="mod">
          <ac:chgData name="Natasa Peric" userId="c2446d64-331e-4772-8ccb-5630b3df9621" providerId="ADAL" clId="{E7AB123E-F901-57A3-99CB-1E97833C1E9C}" dt="2026-02-03T06:57:44.084" v="444" actId="20577"/>
          <ac:spMkLst>
            <pc:docMk/>
            <pc:sldMk cId="3316754576" sldId="286"/>
            <ac:spMk id="3" creationId="{216AE76A-00BF-8EC2-F91F-AEDA0E8838CC}"/>
          </ac:spMkLst>
        </pc:spChg>
        <pc:spChg chg="mod">
          <ac:chgData name="Natasa Peric" userId="c2446d64-331e-4772-8ccb-5630b3df9621" providerId="ADAL" clId="{E7AB123E-F901-57A3-99CB-1E97833C1E9C}" dt="2026-02-03T07:04:14.583" v="803" actId="20577"/>
          <ac:spMkLst>
            <pc:docMk/>
            <pc:sldMk cId="3316754576" sldId="286"/>
            <ac:spMk id="4" creationId="{5256251F-9100-4651-77D2-8D1ACF586CC5}"/>
          </ac:spMkLst>
        </pc:spChg>
        <pc:picChg chg="add mod">
          <ac:chgData name="Natasa Peric" userId="c2446d64-331e-4772-8ccb-5630b3df9621" providerId="ADAL" clId="{E7AB123E-F901-57A3-99CB-1E97833C1E9C}" dt="2026-02-03T06:57:18.906" v="429" actId="1076"/>
          <ac:picMkLst>
            <pc:docMk/>
            <pc:sldMk cId="3316754576" sldId="286"/>
            <ac:picMk id="5" creationId="{7D60AEC8-EAD0-4808-243B-4F36A2E670A9}"/>
          </ac:picMkLst>
        </pc:picChg>
        <pc:picChg chg="add mod">
          <ac:chgData name="Natasa Peric" userId="c2446d64-331e-4772-8ccb-5630b3df9621" providerId="ADAL" clId="{E7AB123E-F901-57A3-99CB-1E97833C1E9C}" dt="2026-02-03T06:57:22.794" v="431" actId="14100"/>
          <ac:picMkLst>
            <pc:docMk/>
            <pc:sldMk cId="3316754576" sldId="286"/>
            <ac:picMk id="6" creationId="{258E12E4-4A44-8806-6F7E-945A449C5A2B}"/>
          </ac:picMkLst>
        </pc:picChg>
      </pc:sldChg>
      <pc:sldChg chg="modSp mod">
        <pc:chgData name="Natasa Peric" userId="c2446d64-331e-4772-8ccb-5630b3df9621" providerId="ADAL" clId="{E7AB123E-F901-57A3-99CB-1E97833C1E9C}" dt="2026-02-06T02:26:01.224" v="6067" actId="20577"/>
        <pc:sldMkLst>
          <pc:docMk/>
          <pc:sldMk cId="1973295850" sldId="288"/>
        </pc:sldMkLst>
        <pc:spChg chg="mod">
          <ac:chgData name="Natasa Peric" userId="c2446d64-331e-4772-8ccb-5630b3df9621" providerId="ADAL" clId="{E7AB123E-F901-57A3-99CB-1E97833C1E9C}" dt="2026-02-04T00:16:52.928" v="5555" actId="20577"/>
          <ac:spMkLst>
            <pc:docMk/>
            <pc:sldMk cId="1973295850" sldId="288"/>
            <ac:spMk id="4" creationId="{EC69C359-4336-EB34-B633-96D7CC7C5C05}"/>
          </ac:spMkLst>
        </pc:spChg>
        <pc:graphicFrameChg chg="mod modGraphic">
          <ac:chgData name="Natasa Peric" userId="c2446d64-331e-4772-8ccb-5630b3df9621" providerId="ADAL" clId="{E7AB123E-F901-57A3-99CB-1E97833C1E9C}" dt="2026-02-06T02:26:01.224" v="6067" actId="20577"/>
          <ac:graphicFrameMkLst>
            <pc:docMk/>
            <pc:sldMk cId="1973295850" sldId="288"/>
            <ac:graphicFrameMk id="9" creationId="{4B3C6797-7DC3-6B11-54AE-AFD77E4537CC}"/>
          </ac:graphicFrameMkLst>
        </pc:graphicFrameChg>
      </pc:sldChg>
      <pc:sldChg chg="modSp mod">
        <pc:chgData name="Natasa Peric" userId="c2446d64-331e-4772-8ccb-5630b3df9621" providerId="ADAL" clId="{E7AB123E-F901-57A3-99CB-1E97833C1E9C}" dt="2026-02-06T02:26:48.502" v="6119" actId="20577"/>
        <pc:sldMkLst>
          <pc:docMk/>
          <pc:sldMk cId="1881873073" sldId="289"/>
        </pc:sldMkLst>
        <pc:spChg chg="mod">
          <ac:chgData name="Natasa Peric" userId="c2446d64-331e-4772-8ccb-5630b3df9621" providerId="ADAL" clId="{E7AB123E-F901-57A3-99CB-1E97833C1E9C}" dt="2026-02-03T23:54:15.915" v="5306" actId="5793"/>
          <ac:spMkLst>
            <pc:docMk/>
            <pc:sldMk cId="1881873073" sldId="289"/>
            <ac:spMk id="2" creationId="{FFB40580-BD70-C90A-C0EB-CCC023FC30C4}"/>
          </ac:spMkLst>
        </pc:spChg>
        <pc:spChg chg="mod">
          <ac:chgData name="Natasa Peric" userId="c2446d64-331e-4772-8ccb-5630b3df9621" providerId="ADAL" clId="{E7AB123E-F901-57A3-99CB-1E97833C1E9C}" dt="2026-02-04T00:16:45.337" v="5551" actId="20577"/>
          <ac:spMkLst>
            <pc:docMk/>
            <pc:sldMk cId="1881873073" sldId="289"/>
            <ac:spMk id="14" creationId="{377EBCBE-6D2D-7134-4471-6F391F608031}"/>
          </ac:spMkLst>
        </pc:spChg>
        <pc:graphicFrameChg chg="mod modGraphic">
          <ac:chgData name="Natasa Peric" userId="c2446d64-331e-4772-8ccb-5630b3df9621" providerId="ADAL" clId="{E7AB123E-F901-57A3-99CB-1E97833C1E9C}" dt="2026-02-06T02:26:48.502" v="6119" actId="20577"/>
          <ac:graphicFrameMkLst>
            <pc:docMk/>
            <pc:sldMk cId="1881873073" sldId="289"/>
            <ac:graphicFrameMk id="15" creationId="{0F4C9896-DBF1-37DA-26D9-2A8D33F7AEE6}"/>
          </ac:graphicFrameMkLst>
        </pc:graphicFrameChg>
      </pc:sldChg>
      <pc:sldChg chg="modSp mod">
        <pc:chgData name="Natasa Peric" userId="c2446d64-331e-4772-8ccb-5630b3df9621" providerId="ADAL" clId="{E7AB123E-F901-57A3-99CB-1E97833C1E9C}" dt="2026-02-04T00:18:22.407" v="5567" actId="1582"/>
        <pc:sldMkLst>
          <pc:docMk/>
          <pc:sldMk cId="1798180319" sldId="290"/>
        </pc:sldMkLst>
        <pc:spChg chg="mod">
          <ac:chgData name="Natasa Peric" userId="c2446d64-331e-4772-8ccb-5630b3df9621" providerId="ADAL" clId="{E7AB123E-F901-57A3-99CB-1E97833C1E9C}" dt="2026-02-03T22:48:12.300" v="3083" actId="20577"/>
          <ac:spMkLst>
            <pc:docMk/>
            <pc:sldMk cId="1798180319" sldId="290"/>
            <ac:spMk id="10" creationId="{1167CFE3-0E14-60C0-01DC-CF1FC480F6B2}"/>
          </ac:spMkLst>
        </pc:spChg>
        <pc:picChg chg="mod">
          <ac:chgData name="Natasa Peric" userId="c2446d64-331e-4772-8ccb-5630b3df9621" providerId="ADAL" clId="{E7AB123E-F901-57A3-99CB-1E97833C1E9C}" dt="2026-02-04T00:18:22.407" v="5567" actId="1582"/>
          <ac:picMkLst>
            <pc:docMk/>
            <pc:sldMk cId="1798180319" sldId="290"/>
            <ac:picMk id="5" creationId="{2E342F88-4997-B31D-714E-8AEA232BDB4F}"/>
          </ac:picMkLst>
        </pc:picChg>
        <pc:picChg chg="mod">
          <ac:chgData name="Natasa Peric" userId="c2446d64-331e-4772-8ccb-5630b3df9621" providerId="ADAL" clId="{E7AB123E-F901-57A3-99CB-1E97833C1E9C}" dt="2026-02-04T00:18:11.527" v="5564" actId="1582"/>
          <ac:picMkLst>
            <pc:docMk/>
            <pc:sldMk cId="1798180319" sldId="290"/>
            <ac:picMk id="13" creationId="{834435C1-E8C1-F351-DAE2-AB541E734C4C}"/>
          </ac:picMkLst>
        </pc:picChg>
        <pc:picChg chg="mod">
          <ac:chgData name="Natasa Peric" userId="c2446d64-331e-4772-8ccb-5630b3df9621" providerId="ADAL" clId="{E7AB123E-F901-57A3-99CB-1E97833C1E9C}" dt="2026-02-04T00:18:18.256" v="5565" actId="1582"/>
          <ac:picMkLst>
            <pc:docMk/>
            <pc:sldMk cId="1798180319" sldId="290"/>
            <ac:picMk id="15" creationId="{5A9DF6D0-FD50-1287-36EC-149EFAED6ECD}"/>
          </ac:picMkLst>
        </pc:picChg>
      </pc:sldChg>
      <pc:sldChg chg="delSp modSp new mod">
        <pc:chgData name="Natasa Peric" userId="c2446d64-331e-4772-8ccb-5630b3df9621" providerId="ADAL" clId="{E7AB123E-F901-57A3-99CB-1E97833C1E9C}" dt="2026-02-03T06:59:37.259" v="524" actId="478"/>
        <pc:sldMkLst>
          <pc:docMk/>
          <pc:sldMk cId="1936605489" sldId="293"/>
        </pc:sldMkLst>
        <pc:spChg chg="mod">
          <ac:chgData name="Natasa Peric" userId="c2446d64-331e-4772-8ccb-5630b3df9621" providerId="ADAL" clId="{E7AB123E-F901-57A3-99CB-1E97833C1E9C}" dt="2026-02-03T06:58:06.064" v="463" actId="14100"/>
          <ac:spMkLst>
            <pc:docMk/>
            <pc:sldMk cId="1936605489" sldId="293"/>
            <ac:spMk id="2" creationId="{E1B7EAB9-CB83-FB7C-0792-134754967C97}"/>
          </ac:spMkLst>
        </pc:spChg>
      </pc:sldChg>
      <pc:sldChg chg="delSp modSp new mod">
        <pc:chgData name="Natasa Peric" userId="c2446d64-331e-4772-8ccb-5630b3df9621" providerId="ADAL" clId="{E7AB123E-F901-57A3-99CB-1E97833C1E9C}" dt="2026-02-03T06:59:28.883" v="522" actId="478"/>
        <pc:sldMkLst>
          <pc:docMk/>
          <pc:sldMk cId="1835884595" sldId="295"/>
        </pc:sldMkLst>
        <pc:spChg chg="mod">
          <ac:chgData name="Natasa Peric" userId="c2446d64-331e-4772-8ccb-5630b3df9621" providerId="ADAL" clId="{E7AB123E-F901-57A3-99CB-1E97833C1E9C}" dt="2026-02-03T06:58:52.598" v="502" actId="14100"/>
          <ac:spMkLst>
            <pc:docMk/>
            <pc:sldMk cId="1835884595" sldId="295"/>
            <ac:spMk id="2" creationId="{3F4A7370-B48C-BEB0-B0F6-B7C3CA1DB3C7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04T00:37:40.115" v="5805" actId="114"/>
        <pc:sldMkLst>
          <pc:docMk/>
          <pc:sldMk cId="3609405538" sldId="296"/>
        </pc:sldMkLst>
        <pc:spChg chg="mod">
          <ac:chgData name="Natasa Peric" userId="c2446d64-331e-4772-8ccb-5630b3df9621" providerId="ADAL" clId="{E7AB123E-F901-57A3-99CB-1E97833C1E9C}" dt="2026-02-04T00:34:48.456" v="5764" actId="1076"/>
          <ac:spMkLst>
            <pc:docMk/>
            <pc:sldMk cId="3609405538" sldId="296"/>
            <ac:spMk id="2" creationId="{E7ED2CA4-FD20-001E-5047-E23DCD4A0460}"/>
          </ac:spMkLst>
        </pc:spChg>
        <pc:spChg chg="add mod">
          <ac:chgData name="Natasa Peric" userId="c2446d64-331e-4772-8ccb-5630b3df9621" providerId="ADAL" clId="{E7AB123E-F901-57A3-99CB-1E97833C1E9C}" dt="2026-02-04T00:37:40.115" v="5805" actId="114"/>
          <ac:spMkLst>
            <pc:docMk/>
            <pc:sldMk cId="3609405538" sldId="296"/>
            <ac:spMk id="4" creationId="{09542F00-29EA-AC40-EFDB-31CDC85381E8}"/>
          </ac:spMkLst>
        </pc:spChg>
        <pc:picChg chg="add mod">
          <ac:chgData name="Natasa Peric" userId="c2446d64-331e-4772-8ccb-5630b3df9621" providerId="ADAL" clId="{E7AB123E-F901-57A3-99CB-1E97833C1E9C}" dt="2026-02-04T00:37:05.305" v="5768" actId="1076"/>
          <ac:picMkLst>
            <pc:docMk/>
            <pc:sldMk cId="3609405538" sldId="296"/>
            <ac:picMk id="3" creationId="{0B97D6F1-612B-DEEB-6C96-3A1C0782A188}"/>
          </ac:picMkLst>
        </pc:picChg>
      </pc:sldChg>
      <pc:sldChg chg="modSp mod">
        <pc:chgData name="Natasa Peric" userId="c2446d64-331e-4772-8ccb-5630b3df9621" providerId="ADAL" clId="{E7AB123E-F901-57A3-99CB-1E97833C1E9C}" dt="2026-02-04T00:13:51.915" v="5545" actId="20577"/>
        <pc:sldMkLst>
          <pc:docMk/>
          <pc:sldMk cId="3498673605" sldId="297"/>
        </pc:sldMkLst>
        <pc:spChg chg="mod">
          <ac:chgData name="Natasa Peric" userId="c2446d64-331e-4772-8ccb-5630b3df9621" providerId="ADAL" clId="{E7AB123E-F901-57A3-99CB-1E97833C1E9C}" dt="2026-02-04T00:13:37.252" v="5541" actId="113"/>
          <ac:spMkLst>
            <pc:docMk/>
            <pc:sldMk cId="3498673605" sldId="297"/>
            <ac:spMk id="2" creationId="{C581150C-47E2-B406-74B9-7EF63D530170}"/>
          </ac:spMkLst>
        </pc:spChg>
        <pc:spChg chg="mod">
          <ac:chgData name="Natasa Peric" userId="c2446d64-331e-4772-8ccb-5630b3df9621" providerId="ADAL" clId="{E7AB123E-F901-57A3-99CB-1E97833C1E9C}" dt="2026-02-04T00:13:51.915" v="5545" actId="20577"/>
          <ac:spMkLst>
            <pc:docMk/>
            <pc:sldMk cId="3498673605" sldId="297"/>
            <ac:spMk id="4" creationId="{11CDE8FF-62AD-E7E7-E8E4-4D21C1AC469E}"/>
          </ac:spMkLst>
        </pc:spChg>
      </pc:sldChg>
      <pc:sldChg chg="addSp modSp mod">
        <pc:chgData name="Natasa Peric" userId="c2446d64-331e-4772-8ccb-5630b3df9621" providerId="ADAL" clId="{E7AB123E-F901-57A3-99CB-1E97833C1E9C}" dt="2026-02-04T00:03:07.215" v="5393" actId="122"/>
        <pc:sldMkLst>
          <pc:docMk/>
          <pc:sldMk cId="308362346" sldId="298"/>
        </pc:sldMkLst>
        <pc:spChg chg="add mod">
          <ac:chgData name="Natasa Peric" userId="c2446d64-331e-4772-8ccb-5630b3df9621" providerId="ADAL" clId="{E7AB123E-F901-57A3-99CB-1E97833C1E9C}" dt="2026-02-04T00:02:45.599" v="5392" actId="114"/>
          <ac:spMkLst>
            <pc:docMk/>
            <pc:sldMk cId="308362346" sldId="298"/>
            <ac:spMk id="3" creationId="{4257F2D2-E09E-FC1D-9D1E-776B2862E2F4}"/>
          </ac:spMkLst>
        </pc:spChg>
        <pc:spChg chg="mod">
          <ac:chgData name="Natasa Peric" userId="c2446d64-331e-4772-8ccb-5630b3df9621" providerId="ADAL" clId="{E7AB123E-F901-57A3-99CB-1E97833C1E9C}" dt="2026-02-03T22:45:27.028" v="3025" actId="20577"/>
          <ac:spMkLst>
            <pc:docMk/>
            <pc:sldMk cId="308362346" sldId="298"/>
            <ac:spMk id="5" creationId="{32C03624-6E97-0EC4-3CCB-FB26A171569D}"/>
          </ac:spMkLst>
        </pc:spChg>
        <pc:spChg chg="add mod">
          <ac:chgData name="Natasa Peric" userId="c2446d64-331e-4772-8ccb-5630b3df9621" providerId="ADAL" clId="{E7AB123E-F901-57A3-99CB-1E97833C1E9C}" dt="2026-02-04T00:03:07.215" v="5393" actId="122"/>
          <ac:spMkLst>
            <pc:docMk/>
            <pc:sldMk cId="308362346" sldId="298"/>
            <ac:spMk id="8" creationId="{BC1D87C3-F1DA-1A1C-E82C-C1A6A56C663D}"/>
          </ac:spMkLst>
        </pc:spChg>
        <pc:spChg chg="add mod">
          <ac:chgData name="Natasa Peric" userId="c2446d64-331e-4772-8ccb-5630b3df9621" providerId="ADAL" clId="{E7AB123E-F901-57A3-99CB-1E97833C1E9C}" dt="2026-02-04T00:02:31.985" v="5387" actId="114"/>
          <ac:spMkLst>
            <pc:docMk/>
            <pc:sldMk cId="308362346" sldId="298"/>
            <ac:spMk id="9" creationId="{E3088394-219C-D242-6CC6-CAAD8E224E74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04T00:04:41.964" v="5455" actId="1076"/>
        <pc:sldMkLst>
          <pc:docMk/>
          <pc:sldMk cId="2350935853" sldId="300"/>
        </pc:sldMkLst>
        <pc:spChg chg="add mod">
          <ac:chgData name="Natasa Peric" userId="c2446d64-331e-4772-8ccb-5630b3df9621" providerId="ADAL" clId="{E7AB123E-F901-57A3-99CB-1E97833C1E9C}" dt="2026-02-03T22:45:50.847" v="3034"/>
          <ac:spMkLst>
            <pc:docMk/>
            <pc:sldMk cId="2350935853" sldId="300"/>
            <ac:spMk id="2" creationId="{5E08B253-B6AB-8E7B-E77C-3CECF8E51662}"/>
          </ac:spMkLst>
        </pc:spChg>
        <pc:spChg chg="add mod">
          <ac:chgData name="Natasa Peric" userId="c2446d64-331e-4772-8ccb-5630b3df9621" providerId="ADAL" clId="{E7AB123E-F901-57A3-99CB-1E97833C1E9C}" dt="2026-02-04T00:04:29.811" v="5454" actId="1076"/>
          <ac:spMkLst>
            <pc:docMk/>
            <pc:sldMk cId="2350935853" sldId="300"/>
            <ac:spMk id="3" creationId="{24483311-687C-BAA6-98E3-CEBE884E17D0}"/>
          </ac:spMkLst>
        </pc:spChg>
        <pc:spChg chg="add mod">
          <ac:chgData name="Natasa Peric" userId="c2446d64-331e-4772-8ccb-5630b3df9621" providerId="ADAL" clId="{E7AB123E-F901-57A3-99CB-1E97833C1E9C}" dt="2026-02-04T00:04:18.697" v="5453" actId="1076"/>
          <ac:spMkLst>
            <pc:docMk/>
            <pc:sldMk cId="2350935853" sldId="300"/>
            <ac:spMk id="4" creationId="{1D99815C-969F-0414-178B-E61ED740C5F2}"/>
          </ac:spMkLst>
        </pc:spChg>
        <pc:spChg chg="add mod">
          <ac:chgData name="Natasa Peric" userId="c2446d64-331e-4772-8ccb-5630b3df9621" providerId="ADAL" clId="{E7AB123E-F901-57A3-99CB-1E97833C1E9C}" dt="2026-02-04T00:04:29.811" v="5454" actId="1076"/>
          <ac:spMkLst>
            <pc:docMk/>
            <pc:sldMk cId="2350935853" sldId="300"/>
            <ac:spMk id="5" creationId="{20B3CE48-DF5D-2A4D-9347-5AE011819A6F}"/>
          </ac:spMkLst>
        </pc:spChg>
        <pc:spChg chg="add mod">
          <ac:chgData name="Natasa Peric" userId="c2446d64-331e-4772-8ccb-5630b3df9621" providerId="ADAL" clId="{E7AB123E-F901-57A3-99CB-1E97833C1E9C}" dt="2026-02-03T18:41:17.565" v="1715"/>
          <ac:spMkLst>
            <pc:docMk/>
            <pc:sldMk cId="2350935853" sldId="300"/>
            <ac:spMk id="8" creationId="{6C47025F-7ED5-8D4C-A310-4CC6954C01B4}"/>
          </ac:spMkLst>
        </pc:spChg>
        <pc:spChg chg="add mod">
          <ac:chgData name="Natasa Peric" userId="c2446d64-331e-4772-8ccb-5630b3df9621" providerId="ADAL" clId="{E7AB123E-F901-57A3-99CB-1E97833C1E9C}" dt="2026-02-03T23:58:58.990" v="5331" actId="114"/>
          <ac:spMkLst>
            <pc:docMk/>
            <pc:sldMk cId="2350935853" sldId="300"/>
            <ac:spMk id="13" creationId="{4B9ED922-AF6D-22F2-69D7-0C9D8BEB3670}"/>
          </ac:spMkLst>
        </pc:spChg>
        <pc:spChg chg="add mod">
          <ac:chgData name="Natasa Peric" userId="c2446d64-331e-4772-8ccb-5630b3df9621" providerId="ADAL" clId="{E7AB123E-F901-57A3-99CB-1E97833C1E9C}" dt="2026-02-03T23:59:00.679" v="5332" actId="114"/>
          <ac:spMkLst>
            <pc:docMk/>
            <pc:sldMk cId="2350935853" sldId="300"/>
            <ac:spMk id="14" creationId="{3F5893A8-4B75-82CA-8614-31FF838FD87F}"/>
          </ac:spMkLst>
        </pc:spChg>
        <pc:spChg chg="add mod">
          <ac:chgData name="Natasa Peric" userId="c2446d64-331e-4772-8ccb-5630b3df9621" providerId="ADAL" clId="{E7AB123E-F901-57A3-99CB-1E97833C1E9C}" dt="2026-02-04T00:04:41.964" v="5455" actId="1076"/>
          <ac:spMkLst>
            <pc:docMk/>
            <pc:sldMk cId="2350935853" sldId="300"/>
            <ac:spMk id="15" creationId="{403BA343-3BD9-CB3B-3C00-B1ABB3FED9B9}"/>
          </ac:spMkLst>
        </pc:spChg>
        <pc:spChg chg="add mod">
          <ac:chgData name="Natasa Peric" userId="c2446d64-331e-4772-8ccb-5630b3df9621" providerId="ADAL" clId="{E7AB123E-F901-57A3-99CB-1E97833C1E9C}" dt="2026-02-04T00:04:41.964" v="5455" actId="1076"/>
          <ac:spMkLst>
            <pc:docMk/>
            <pc:sldMk cId="2350935853" sldId="300"/>
            <ac:spMk id="17" creationId="{0FF55B32-9C57-A0A6-CD80-AC554FFFEA0A}"/>
          </ac:spMkLst>
        </pc:spChg>
        <pc:spChg chg="add mod">
          <ac:chgData name="Natasa Peric" userId="c2446d64-331e-4772-8ccb-5630b3df9621" providerId="ADAL" clId="{E7AB123E-F901-57A3-99CB-1E97833C1E9C}" dt="2026-02-04T00:04:41.964" v="5455" actId="1076"/>
          <ac:spMkLst>
            <pc:docMk/>
            <pc:sldMk cId="2350935853" sldId="300"/>
            <ac:spMk id="18" creationId="{A96752AF-DC18-8C2D-CEB5-F356991C6F98}"/>
          </ac:spMkLst>
        </pc:spChg>
        <pc:picChg chg="add mod modCrop">
          <ac:chgData name="Natasa Peric" userId="c2446d64-331e-4772-8ccb-5630b3df9621" providerId="ADAL" clId="{E7AB123E-F901-57A3-99CB-1E97833C1E9C}" dt="2026-02-04T00:04:29.811" v="5454" actId="1076"/>
          <ac:picMkLst>
            <pc:docMk/>
            <pc:sldMk cId="2350935853" sldId="300"/>
            <ac:picMk id="6" creationId="{61805E62-E044-9633-513D-98BCEDD415E0}"/>
          </ac:picMkLst>
        </pc:picChg>
        <pc:picChg chg="add mod modCrop">
          <ac:chgData name="Natasa Peric" userId="c2446d64-331e-4772-8ccb-5630b3df9621" providerId="ADAL" clId="{E7AB123E-F901-57A3-99CB-1E97833C1E9C}" dt="2026-02-04T00:04:29.811" v="5454" actId="1076"/>
          <ac:picMkLst>
            <pc:docMk/>
            <pc:sldMk cId="2350935853" sldId="300"/>
            <ac:picMk id="9" creationId="{3FD900D2-8709-37D5-A2A4-A4450936B443}"/>
          </ac:picMkLst>
        </pc:picChg>
        <pc:picChg chg="add mod modCrop">
          <ac:chgData name="Natasa Peric" userId="c2446d64-331e-4772-8ccb-5630b3df9621" providerId="ADAL" clId="{E7AB123E-F901-57A3-99CB-1E97833C1E9C}" dt="2026-02-04T00:04:41.964" v="5455" actId="1076"/>
          <ac:picMkLst>
            <pc:docMk/>
            <pc:sldMk cId="2350935853" sldId="300"/>
            <ac:picMk id="10" creationId="{A032C042-39DD-CF14-554B-A45D5F7EAFB1}"/>
          </ac:picMkLst>
        </pc:picChg>
        <pc:picChg chg="add mod modCrop">
          <ac:chgData name="Natasa Peric" userId="c2446d64-331e-4772-8ccb-5630b3df9621" providerId="ADAL" clId="{E7AB123E-F901-57A3-99CB-1E97833C1E9C}" dt="2026-02-04T00:04:41.964" v="5455" actId="1076"/>
          <ac:picMkLst>
            <pc:docMk/>
            <pc:sldMk cId="2350935853" sldId="300"/>
            <ac:picMk id="16" creationId="{3878E504-B890-E557-79D3-4095A36EF298}"/>
          </ac:picMkLst>
        </pc:picChg>
        <pc:picChg chg="add mod modCrop">
          <ac:chgData name="Natasa Peric" userId="c2446d64-331e-4772-8ccb-5630b3df9621" providerId="ADAL" clId="{E7AB123E-F901-57A3-99CB-1E97833C1E9C}" dt="2026-02-03T23:58:51.903" v="5329" actId="1582"/>
          <ac:picMkLst>
            <pc:docMk/>
            <pc:sldMk cId="2350935853" sldId="300"/>
            <ac:picMk id="22" creationId="{28A45620-7AC8-3B85-3585-60693967B6C2}"/>
          </ac:picMkLst>
        </pc:picChg>
        <pc:picChg chg="add mod modCrop">
          <ac:chgData name="Natasa Peric" userId="c2446d64-331e-4772-8ccb-5630b3df9621" providerId="ADAL" clId="{E7AB123E-F901-57A3-99CB-1E97833C1E9C}" dt="2026-02-03T23:58:56.504" v="5330" actId="1582"/>
          <ac:picMkLst>
            <pc:docMk/>
            <pc:sldMk cId="2350935853" sldId="300"/>
            <ac:picMk id="25" creationId="{B930C237-584D-C2EA-2261-BE7E37D90AB0}"/>
          </ac:picMkLst>
        </pc:picChg>
        <pc:cxnChg chg="add mod">
          <ac:chgData name="Natasa Peric" userId="c2446d64-331e-4772-8ccb-5630b3df9621" providerId="ADAL" clId="{E7AB123E-F901-57A3-99CB-1E97833C1E9C}" dt="2026-02-04T00:04:29.811" v="5454" actId="1076"/>
          <ac:cxnSpMkLst>
            <pc:docMk/>
            <pc:sldMk cId="2350935853" sldId="300"/>
            <ac:cxnSpMk id="7" creationId="{20851698-A7D7-138A-7B24-D3D419A19770}"/>
          </ac:cxnSpMkLst>
        </pc:cxnChg>
        <pc:cxnChg chg="add mod">
          <ac:chgData name="Natasa Peric" userId="c2446d64-331e-4772-8ccb-5630b3df9621" providerId="ADAL" clId="{E7AB123E-F901-57A3-99CB-1E97833C1E9C}" dt="2026-02-04T00:04:41.964" v="5455" actId="1076"/>
          <ac:cxnSpMkLst>
            <pc:docMk/>
            <pc:sldMk cId="2350935853" sldId="300"/>
            <ac:cxnSpMk id="19" creationId="{3EFD01BD-A554-4E0A-16A2-263942D0F884}"/>
          </ac:cxnSpMkLst>
        </pc:cxnChg>
        <pc:cxnChg chg="add mod">
          <ac:chgData name="Natasa Peric" userId="c2446d64-331e-4772-8ccb-5630b3df9621" providerId="ADAL" clId="{E7AB123E-F901-57A3-99CB-1E97833C1E9C}" dt="2026-02-03T23:06:34.092" v="3342" actId="1076"/>
          <ac:cxnSpMkLst>
            <pc:docMk/>
            <pc:sldMk cId="2350935853" sldId="300"/>
            <ac:cxnSpMk id="23" creationId="{C8F4076A-41CD-FA58-6BEF-4C88A3249CAA}"/>
          </ac:cxnSpMkLst>
        </pc:cxnChg>
      </pc:sldChg>
      <pc:sldChg chg="addSp delSp modSp new mod">
        <pc:chgData name="Natasa Peric" userId="c2446d64-331e-4772-8ccb-5630b3df9621" providerId="ADAL" clId="{E7AB123E-F901-57A3-99CB-1E97833C1E9C}" dt="2026-02-05T06:43:01.294" v="6012" actId="20577"/>
        <pc:sldMkLst>
          <pc:docMk/>
          <pc:sldMk cId="2755927167" sldId="301"/>
        </pc:sldMkLst>
        <pc:spChg chg="add mod">
          <ac:chgData name="Natasa Peric" userId="c2446d64-331e-4772-8ccb-5630b3df9621" providerId="ADAL" clId="{E7AB123E-F901-57A3-99CB-1E97833C1E9C}" dt="2026-02-04T00:17:06.766" v="5558"/>
          <ac:spMkLst>
            <pc:docMk/>
            <pc:sldMk cId="2755927167" sldId="301"/>
            <ac:spMk id="2" creationId="{41974A38-E78F-AB5E-868F-B752F4E5F139}"/>
          </ac:spMkLst>
        </pc:spChg>
        <pc:spChg chg="add mod">
          <ac:chgData name="Natasa Peric" userId="c2446d64-331e-4772-8ccb-5630b3df9621" providerId="ADAL" clId="{E7AB123E-F901-57A3-99CB-1E97833C1E9C}" dt="2026-02-04T00:24:07.618" v="5748" actId="114"/>
          <ac:spMkLst>
            <pc:docMk/>
            <pc:sldMk cId="2755927167" sldId="301"/>
            <ac:spMk id="3" creationId="{916A5BC2-451C-64D8-FD4D-BDCE0F891933}"/>
          </ac:spMkLst>
        </pc:spChg>
        <pc:spChg chg="add mod">
          <ac:chgData name="Natasa Peric" userId="c2446d64-331e-4772-8ccb-5630b3df9621" providerId="ADAL" clId="{E7AB123E-F901-57A3-99CB-1E97833C1E9C}" dt="2026-02-03T23:38:45.197" v="4703" actId="14100"/>
          <ac:spMkLst>
            <pc:docMk/>
            <pc:sldMk cId="2755927167" sldId="301"/>
            <ac:spMk id="4" creationId="{2594144D-7DED-5D94-0141-20A3B26D1506}"/>
          </ac:spMkLst>
        </pc:spChg>
        <pc:spChg chg="add mod">
          <ac:chgData name="Natasa Peric" userId="c2446d64-331e-4772-8ccb-5630b3df9621" providerId="ADAL" clId="{E7AB123E-F901-57A3-99CB-1E97833C1E9C}" dt="2026-02-03T18:41:52.625" v="1722"/>
          <ac:spMkLst>
            <pc:docMk/>
            <pc:sldMk cId="2755927167" sldId="301"/>
            <ac:spMk id="8" creationId="{F5923EDF-B3FC-734B-0504-A5F834A139E9}"/>
          </ac:spMkLst>
        </pc:spChg>
        <pc:spChg chg="add mod">
          <ac:chgData name="Natasa Peric" userId="c2446d64-331e-4772-8ccb-5630b3df9621" providerId="ADAL" clId="{E7AB123E-F901-57A3-99CB-1E97833C1E9C}" dt="2026-02-05T06:43:01.294" v="6012" actId="20577"/>
          <ac:spMkLst>
            <pc:docMk/>
            <pc:sldMk cId="2755927167" sldId="301"/>
            <ac:spMk id="10" creationId="{94CA9137-F895-435D-7EE2-216E57BC066C}"/>
          </ac:spMkLst>
        </pc:spChg>
        <pc:spChg chg="add mod">
          <ac:chgData name="Natasa Peric" userId="c2446d64-331e-4772-8ccb-5630b3df9621" providerId="ADAL" clId="{E7AB123E-F901-57A3-99CB-1E97833C1E9C}" dt="2026-02-04T00:24:10.603" v="5749" actId="114"/>
          <ac:spMkLst>
            <pc:docMk/>
            <pc:sldMk cId="2755927167" sldId="301"/>
            <ac:spMk id="12" creationId="{90B8A8B8-F41F-DF34-0A4C-B0C74EFCCD5C}"/>
          </ac:spMkLst>
        </pc:spChg>
        <pc:spChg chg="add mod">
          <ac:chgData name="Natasa Peric" userId="c2446d64-331e-4772-8ccb-5630b3df9621" providerId="ADAL" clId="{E7AB123E-F901-57A3-99CB-1E97833C1E9C}" dt="2026-02-04T00:24:15.441" v="5751" actId="1076"/>
          <ac:spMkLst>
            <pc:docMk/>
            <pc:sldMk cId="2755927167" sldId="301"/>
            <ac:spMk id="13" creationId="{3DA1B15F-F7C8-A4F1-64ED-B1756D4E7AAD}"/>
          </ac:spMkLst>
        </pc:spChg>
        <pc:picChg chg="add mod">
          <ac:chgData name="Natasa Peric" userId="c2446d64-331e-4772-8ccb-5630b3df9621" providerId="ADAL" clId="{E7AB123E-F901-57A3-99CB-1E97833C1E9C}" dt="2026-02-04T00:23:18.337" v="5644" actId="14100"/>
          <ac:picMkLst>
            <pc:docMk/>
            <pc:sldMk cId="2755927167" sldId="301"/>
            <ac:picMk id="5" creationId="{6E2D1378-DC1C-726C-3517-D7823D0CFC2D}"/>
          </ac:picMkLst>
        </pc:picChg>
        <pc:picChg chg="add mod">
          <ac:chgData name="Natasa Peric" userId="c2446d64-331e-4772-8ccb-5630b3df9621" providerId="ADAL" clId="{E7AB123E-F901-57A3-99CB-1E97833C1E9C}" dt="2026-02-04T00:23:20.104" v="5645" actId="14100"/>
          <ac:picMkLst>
            <pc:docMk/>
            <pc:sldMk cId="2755927167" sldId="301"/>
            <ac:picMk id="6" creationId="{2BC68504-A247-4DB6-979F-1491A588D98E}"/>
          </ac:picMkLst>
        </pc:picChg>
        <pc:picChg chg="add mod">
          <ac:chgData name="Natasa Peric" userId="c2446d64-331e-4772-8ccb-5630b3df9621" providerId="ADAL" clId="{E7AB123E-F901-57A3-99CB-1E97833C1E9C}" dt="2026-02-04T00:23:21.971" v="5646" actId="14100"/>
          <ac:picMkLst>
            <pc:docMk/>
            <pc:sldMk cId="2755927167" sldId="301"/>
            <ac:picMk id="7" creationId="{8C66C063-F874-EA89-7022-223791186DC1}"/>
          </ac:picMkLst>
        </pc:picChg>
      </pc:sldChg>
      <pc:sldChg chg="modSp mod">
        <pc:chgData name="Natasa Peric" userId="c2446d64-331e-4772-8ccb-5630b3df9621" providerId="ADAL" clId="{E7AB123E-F901-57A3-99CB-1E97833C1E9C}" dt="2026-02-05T06:42:35.703" v="6010" actId="1076"/>
        <pc:sldMkLst>
          <pc:docMk/>
          <pc:sldMk cId="1663460241" sldId="303"/>
        </pc:sldMkLst>
        <pc:spChg chg="mod">
          <ac:chgData name="Natasa Peric" userId="c2446d64-331e-4772-8ccb-5630b3df9621" providerId="ADAL" clId="{E7AB123E-F901-57A3-99CB-1E97833C1E9C}" dt="2026-02-03T22:59:10.262" v="3171" actId="1076"/>
          <ac:spMkLst>
            <pc:docMk/>
            <pc:sldMk cId="1663460241" sldId="303"/>
            <ac:spMk id="2" creationId="{81CEC673-65FC-B5EF-BA16-0709DC757030}"/>
          </ac:spMkLst>
        </pc:spChg>
        <pc:spChg chg="mod">
          <ac:chgData name="Natasa Peric" userId="c2446d64-331e-4772-8ccb-5630b3df9621" providerId="ADAL" clId="{E7AB123E-F901-57A3-99CB-1E97833C1E9C}" dt="2026-02-04T00:13:49.582" v="5543" actId="20577"/>
          <ac:spMkLst>
            <pc:docMk/>
            <pc:sldMk cId="1663460241" sldId="303"/>
            <ac:spMk id="4" creationId="{7ADF6C21-C87B-15AE-2528-44FB3E7B3999}"/>
          </ac:spMkLst>
        </pc:spChg>
        <pc:spChg chg="mod">
          <ac:chgData name="Natasa Peric" userId="c2446d64-331e-4772-8ccb-5630b3df9621" providerId="ADAL" clId="{E7AB123E-F901-57A3-99CB-1E97833C1E9C}" dt="2026-02-05T06:42:35.703" v="6010" actId="1076"/>
          <ac:spMkLst>
            <pc:docMk/>
            <pc:sldMk cId="1663460241" sldId="303"/>
            <ac:spMk id="11" creationId="{6AA3BBDE-D639-6978-01ED-935541B3D552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04T00:25:37.402" v="5761" actId="14734"/>
        <pc:sldMkLst>
          <pc:docMk/>
          <pc:sldMk cId="657562098" sldId="304"/>
        </pc:sldMkLst>
        <pc:spChg chg="mod">
          <ac:chgData name="Natasa Peric" userId="c2446d64-331e-4772-8ccb-5630b3df9621" providerId="ADAL" clId="{E7AB123E-F901-57A3-99CB-1E97833C1E9C}" dt="2026-02-03T21:29:16.280" v="1950" actId="120"/>
          <ac:spMkLst>
            <pc:docMk/>
            <pc:sldMk cId="657562098" sldId="304"/>
            <ac:spMk id="3" creationId="{B1C6C254-2826-62AC-6342-B7B963ACFFAE}"/>
          </ac:spMkLst>
        </pc:spChg>
        <pc:graphicFrameChg chg="add mod modGraphic">
          <ac:chgData name="Natasa Peric" userId="c2446d64-331e-4772-8ccb-5630b3df9621" providerId="ADAL" clId="{E7AB123E-F901-57A3-99CB-1E97833C1E9C}" dt="2026-02-04T00:25:37.402" v="5761" actId="14734"/>
          <ac:graphicFrameMkLst>
            <pc:docMk/>
            <pc:sldMk cId="657562098" sldId="304"/>
            <ac:graphicFrameMk id="4" creationId="{51DFE0A9-375A-DB52-4520-075AF0F5000D}"/>
          </ac:graphicFrameMkLst>
        </pc:graphicFrameChg>
      </pc:sldChg>
      <pc:sldChg chg="addSp delSp modSp new mod">
        <pc:chgData name="Natasa Peric" userId="c2446d64-331e-4772-8ccb-5630b3df9621" providerId="ADAL" clId="{E7AB123E-F901-57A3-99CB-1E97833C1E9C}" dt="2026-02-04T00:07:19.065" v="5471" actId="14100"/>
        <pc:sldMkLst>
          <pc:docMk/>
          <pc:sldMk cId="3555377387" sldId="305"/>
        </pc:sldMkLst>
        <pc:spChg chg="mod">
          <ac:chgData name="Natasa Peric" userId="c2446d64-331e-4772-8ccb-5630b3df9621" providerId="ADAL" clId="{E7AB123E-F901-57A3-99CB-1E97833C1E9C}" dt="2026-02-03T23:09:23.583" v="3419" actId="120"/>
          <ac:spMkLst>
            <pc:docMk/>
            <pc:sldMk cId="3555377387" sldId="305"/>
            <ac:spMk id="3" creationId="{64DAFDC1-9ED5-9985-1A51-86B17E1290D0}"/>
          </ac:spMkLst>
        </pc:spChg>
        <pc:spChg chg="add mod">
          <ac:chgData name="Natasa Peric" userId="c2446d64-331e-4772-8ccb-5630b3df9621" providerId="ADAL" clId="{E7AB123E-F901-57A3-99CB-1E97833C1E9C}" dt="2026-02-04T00:07:19.065" v="5471" actId="14100"/>
          <ac:spMkLst>
            <pc:docMk/>
            <pc:sldMk cId="3555377387" sldId="305"/>
            <ac:spMk id="4" creationId="{0849BAB6-79C3-1836-8D66-7E61680C636F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04T00:25:12.241" v="5756"/>
        <pc:sldMkLst>
          <pc:docMk/>
          <pc:sldMk cId="672223907" sldId="307"/>
        </pc:sldMkLst>
        <pc:spChg chg="add mod">
          <ac:chgData name="Natasa Peric" userId="c2446d64-331e-4772-8ccb-5630b3df9621" providerId="ADAL" clId="{E7AB123E-F901-57A3-99CB-1E97833C1E9C}" dt="2026-02-04T00:25:06.909" v="5755"/>
          <ac:spMkLst>
            <pc:docMk/>
            <pc:sldMk cId="672223907" sldId="307"/>
            <ac:spMk id="4" creationId="{5CACD56B-9FD9-AD4E-1002-6B0D0291A882}"/>
          </ac:spMkLst>
        </pc:spChg>
        <pc:spChg chg="add mod">
          <ac:chgData name="Natasa Peric" userId="c2446d64-331e-4772-8ccb-5630b3df9621" providerId="ADAL" clId="{E7AB123E-F901-57A3-99CB-1E97833C1E9C}" dt="2026-02-04T00:25:12.241" v="5756"/>
          <ac:spMkLst>
            <pc:docMk/>
            <pc:sldMk cId="672223907" sldId="307"/>
            <ac:spMk id="6" creationId="{6469E38E-4FFE-9BE1-EC0F-331E0A79C43F}"/>
          </ac:spMkLst>
        </pc:spChg>
        <pc:graphicFrameChg chg="add mod">
          <ac:chgData name="Natasa Peric" userId="c2446d64-331e-4772-8ccb-5630b3df9621" providerId="ADAL" clId="{E7AB123E-F901-57A3-99CB-1E97833C1E9C}" dt="2026-02-04T00:25:06.909" v="5755"/>
          <ac:graphicFrameMkLst>
            <pc:docMk/>
            <pc:sldMk cId="672223907" sldId="307"/>
            <ac:graphicFrameMk id="5" creationId="{FD9851FA-1A09-A6DC-7EE0-00926135332E}"/>
          </ac:graphicFrameMkLst>
        </pc:graphicFrameChg>
      </pc:sldChg>
      <pc:sldChg chg="modSp mod">
        <pc:chgData name="Natasa Peric" userId="c2446d64-331e-4772-8ccb-5630b3df9621" providerId="ADAL" clId="{E7AB123E-F901-57A3-99CB-1E97833C1E9C}" dt="2026-02-04T00:39:17.634" v="5807" actId="120"/>
        <pc:sldMkLst>
          <pc:docMk/>
          <pc:sldMk cId="2761874085" sldId="308"/>
        </pc:sldMkLst>
        <pc:spChg chg="mod">
          <ac:chgData name="Natasa Peric" userId="c2446d64-331e-4772-8ccb-5630b3df9621" providerId="ADAL" clId="{E7AB123E-F901-57A3-99CB-1E97833C1E9C}" dt="2026-02-04T00:39:17.634" v="5807" actId="120"/>
          <ac:spMkLst>
            <pc:docMk/>
            <pc:sldMk cId="2761874085" sldId="308"/>
            <ac:spMk id="3" creationId="{1041EFE9-A7AB-5A34-95AF-22411F3C2D2A}"/>
          </ac:spMkLst>
        </pc:spChg>
      </pc:sldChg>
      <pc:sldChg chg="modSp mod">
        <pc:chgData name="Natasa Peric" userId="c2446d64-331e-4772-8ccb-5630b3df9621" providerId="ADAL" clId="{E7AB123E-F901-57A3-99CB-1E97833C1E9C}" dt="2026-02-04T00:39:15.502" v="5806" actId="120"/>
        <pc:sldMkLst>
          <pc:docMk/>
          <pc:sldMk cId="100648435" sldId="310"/>
        </pc:sldMkLst>
        <pc:spChg chg="mod">
          <ac:chgData name="Natasa Peric" userId="c2446d64-331e-4772-8ccb-5630b3df9621" providerId="ADAL" clId="{E7AB123E-F901-57A3-99CB-1E97833C1E9C}" dt="2026-02-04T00:39:15.502" v="5806" actId="120"/>
          <ac:spMkLst>
            <pc:docMk/>
            <pc:sldMk cId="100648435" sldId="310"/>
            <ac:spMk id="3" creationId="{8ADC1856-2D3D-2933-6A36-589196068238}"/>
          </ac:spMkLst>
        </pc:spChg>
      </pc:sldChg>
      <pc:sldChg chg="addSp delSp modSp mod">
        <pc:chgData name="Natasa Peric" userId="c2446d64-331e-4772-8ccb-5630b3df9621" providerId="ADAL" clId="{E7AB123E-F901-57A3-99CB-1E97833C1E9C}" dt="2026-02-05T06:42:18.512" v="6008" actId="27636"/>
        <pc:sldMkLst>
          <pc:docMk/>
          <pc:sldMk cId="3244368637" sldId="311"/>
        </pc:sldMkLst>
        <pc:spChg chg="mod">
          <ac:chgData name="Natasa Peric" userId="c2446d64-331e-4772-8ccb-5630b3df9621" providerId="ADAL" clId="{E7AB123E-F901-57A3-99CB-1E97833C1E9C}" dt="2026-02-05T06:42:18.512" v="6008" actId="27636"/>
          <ac:spMkLst>
            <pc:docMk/>
            <pc:sldMk cId="3244368637" sldId="311"/>
            <ac:spMk id="7" creationId="{9DFD0B7B-75BC-DBBC-FA83-FB2515342DFF}"/>
          </ac:spMkLst>
        </pc:spChg>
      </pc:sldChg>
      <pc:sldChg chg="addSp delSp modSp new mod">
        <pc:chgData name="Natasa Peric" userId="c2446d64-331e-4772-8ccb-5630b3df9621" providerId="ADAL" clId="{E7AB123E-F901-57A3-99CB-1E97833C1E9C}" dt="2026-02-13T20:59:24.019" v="6133" actId="478"/>
        <pc:sldMkLst>
          <pc:docMk/>
          <pc:sldMk cId="2343956635" sldId="312"/>
        </pc:sldMkLst>
        <pc:spChg chg="mod">
          <ac:chgData name="Natasa Peric" userId="c2446d64-331e-4772-8ccb-5630b3df9621" providerId="ADAL" clId="{E7AB123E-F901-57A3-99CB-1E97833C1E9C}" dt="2026-02-04T20:33:49.420" v="5835" actId="120"/>
          <ac:spMkLst>
            <pc:docMk/>
            <pc:sldMk cId="2343956635" sldId="312"/>
            <ac:spMk id="3" creationId="{C84CCE9C-1C9A-CDD5-128E-2436DBF2D8C4}"/>
          </ac:spMkLst>
        </pc:spChg>
        <pc:spChg chg="add mod">
          <ac:chgData name="Natasa Peric" userId="c2446d64-331e-4772-8ccb-5630b3df9621" providerId="ADAL" clId="{E7AB123E-F901-57A3-99CB-1E97833C1E9C}" dt="2026-02-05T06:33:09.932" v="5958" actId="208"/>
          <ac:spMkLst>
            <pc:docMk/>
            <pc:sldMk cId="2343956635" sldId="312"/>
            <ac:spMk id="17" creationId="{08457B07-FC0E-7C8B-2185-A4F5F7C5FDE7}"/>
          </ac:spMkLst>
        </pc:spChg>
        <pc:spChg chg="add mod">
          <ac:chgData name="Natasa Peric" userId="c2446d64-331e-4772-8ccb-5630b3df9621" providerId="ADAL" clId="{E7AB123E-F901-57A3-99CB-1E97833C1E9C}" dt="2026-02-05T06:33:14.028" v="5959" actId="208"/>
          <ac:spMkLst>
            <pc:docMk/>
            <pc:sldMk cId="2343956635" sldId="312"/>
            <ac:spMk id="21" creationId="{598E9BB1-296F-F0C7-0163-6EB4219D40AC}"/>
          </ac:spMkLst>
        </pc:spChg>
        <pc:spChg chg="add del mod">
          <ac:chgData name="Natasa Peric" userId="c2446d64-331e-4772-8ccb-5630b3df9621" providerId="ADAL" clId="{E7AB123E-F901-57A3-99CB-1E97833C1E9C}" dt="2026-02-13T20:59:22.476" v="6132" actId="478"/>
          <ac:spMkLst>
            <pc:docMk/>
            <pc:sldMk cId="2343956635" sldId="312"/>
            <ac:spMk id="26" creationId="{915F6FE8-577F-CA65-B3E3-9AC23303B81E}"/>
          </ac:spMkLst>
        </pc:spChg>
        <pc:picChg chg="add mod modCrop">
          <ac:chgData name="Natasa Peric" userId="c2446d64-331e-4772-8ccb-5630b3df9621" providerId="ADAL" clId="{E7AB123E-F901-57A3-99CB-1E97833C1E9C}" dt="2026-02-05T06:32:12.104" v="5949" actId="1076"/>
          <ac:picMkLst>
            <pc:docMk/>
            <pc:sldMk cId="2343956635" sldId="312"/>
            <ac:picMk id="4" creationId="{4C05592A-928C-5D13-10D3-66CB1EBBE0FC}"/>
          </ac:picMkLst>
        </pc:picChg>
        <pc:picChg chg="add mod modCrop">
          <ac:chgData name="Natasa Peric" userId="c2446d64-331e-4772-8ccb-5630b3df9621" providerId="ADAL" clId="{E7AB123E-F901-57A3-99CB-1E97833C1E9C}" dt="2026-02-05T06:32:22.162" v="5950" actId="1076"/>
          <ac:picMkLst>
            <pc:docMk/>
            <pc:sldMk cId="2343956635" sldId="312"/>
            <ac:picMk id="10" creationId="{A03CB71A-0B72-B292-B3B0-19E06A0034B4}"/>
          </ac:picMkLst>
        </pc:picChg>
        <pc:cxnChg chg="add mod">
          <ac:chgData name="Natasa Peric" userId="c2446d64-331e-4772-8ccb-5630b3df9621" providerId="ADAL" clId="{E7AB123E-F901-57A3-99CB-1E97833C1E9C}" dt="2026-02-05T06:32:32.220" v="5952" actId="1076"/>
          <ac:cxnSpMkLst>
            <pc:docMk/>
            <pc:sldMk cId="2343956635" sldId="312"/>
            <ac:cxnSpMk id="14" creationId="{771F5284-8EBC-D805-379B-AD14AFEA741E}"/>
          </ac:cxnSpMkLst>
        </pc:cxnChg>
        <pc:cxnChg chg="add mod">
          <ac:chgData name="Natasa Peric" userId="c2446d64-331e-4772-8ccb-5630b3df9621" providerId="ADAL" clId="{E7AB123E-F901-57A3-99CB-1E97833C1E9C}" dt="2026-02-05T06:32:22.162" v="5950" actId="1076"/>
          <ac:cxnSpMkLst>
            <pc:docMk/>
            <pc:sldMk cId="2343956635" sldId="312"/>
            <ac:cxnSpMk id="18" creationId="{FD99EC4D-2D29-40F6-0358-3A54189761C8}"/>
          </ac:cxnSpMkLst>
        </pc:cxnChg>
        <pc:cxnChg chg="add del mod">
          <ac:chgData name="Natasa Peric" userId="c2446d64-331e-4772-8ccb-5630b3df9621" providerId="ADAL" clId="{E7AB123E-F901-57A3-99CB-1E97833C1E9C}" dt="2026-02-13T20:59:24.019" v="6133" actId="478"/>
          <ac:cxnSpMkLst>
            <pc:docMk/>
            <pc:sldMk cId="2343956635" sldId="312"/>
            <ac:cxnSpMk id="23" creationId="{F72FC345-5B10-20C1-07D0-9B1F521A3A9D}"/>
          </ac:cxnSpMkLst>
        </pc:cxnChg>
      </pc:sldChg>
    </pc:docChg>
  </pc:docChgLst>
  <pc:docChgLst>
    <pc:chgData name="Jacob Keeland" userId="S::jk2398@nau.edu::af5d8736-d0c8-40bc-93ff-c92d2cac48d2" providerId="AD" clId="Web-{CDEF015F-71C1-3450-E1DF-3B177FFA5514}"/>
    <pc:docChg chg="modSld">
      <pc:chgData name="Jacob Keeland" userId="S::jk2398@nau.edu::af5d8736-d0c8-40bc-93ff-c92d2cac48d2" providerId="AD" clId="Web-{CDEF015F-71C1-3450-E1DF-3B177FFA5514}" dt="2026-02-04T00:58:05.916" v="7" actId="20577"/>
      <pc:docMkLst>
        <pc:docMk/>
      </pc:docMkLst>
      <pc:sldChg chg="modSp">
        <pc:chgData name="Jacob Keeland" userId="S::jk2398@nau.edu::af5d8736-d0c8-40bc-93ff-c92d2cac48d2" providerId="AD" clId="Web-{CDEF015F-71C1-3450-E1DF-3B177FFA5514}" dt="2026-02-04T00:43:37.101" v="3" actId="20577"/>
        <pc:sldMkLst>
          <pc:docMk/>
          <pc:sldMk cId="1473673731" sldId="278"/>
        </pc:sldMkLst>
        <pc:spChg chg="mod">
          <ac:chgData name="Jacob Keeland" userId="S::jk2398@nau.edu::af5d8736-d0c8-40bc-93ff-c92d2cac48d2" providerId="AD" clId="Web-{CDEF015F-71C1-3450-E1DF-3B177FFA5514}" dt="2026-02-04T00:43:37.101" v="3" actId="20577"/>
          <ac:spMkLst>
            <pc:docMk/>
            <pc:sldMk cId="1473673731" sldId="278"/>
            <ac:spMk id="2" creationId="{8F6AD63F-05AF-0FDE-1D06-4AB6E19F0B48}"/>
          </ac:spMkLst>
        </pc:spChg>
        <pc:graphicFrameChg chg="mod modGraphic">
          <ac:chgData name="Jacob Keeland" userId="S::jk2398@nau.edu::af5d8736-d0c8-40bc-93ff-c92d2cac48d2" providerId="AD" clId="Web-{CDEF015F-71C1-3450-E1DF-3B177FFA5514}" dt="2026-02-04T00:32:54.040" v="1"/>
          <ac:graphicFrameMkLst>
            <pc:docMk/>
            <pc:sldMk cId="1473673731" sldId="278"/>
            <ac:graphicFrameMk id="9" creationId="{9251A5FE-03E6-1894-9572-1DBEC1B69891}"/>
          </ac:graphicFrameMkLst>
        </pc:graphicFrameChg>
      </pc:sldChg>
      <pc:sldChg chg="modSp">
        <pc:chgData name="Jacob Keeland" userId="S::jk2398@nau.edu::af5d8736-d0c8-40bc-93ff-c92d2cac48d2" providerId="AD" clId="Web-{CDEF015F-71C1-3450-E1DF-3B177FFA5514}" dt="2026-02-04T00:58:05.916" v="7" actId="20577"/>
        <pc:sldMkLst>
          <pc:docMk/>
          <pc:sldMk cId="308362346" sldId="298"/>
        </pc:sldMkLst>
        <pc:spChg chg="mod">
          <ac:chgData name="Jacob Keeland" userId="S::jk2398@nau.edu::af5d8736-d0c8-40bc-93ff-c92d2cac48d2" providerId="AD" clId="Web-{CDEF015F-71C1-3450-E1DF-3B177FFA5514}" dt="2026-02-04T00:58:05.916" v="7" actId="20577"/>
          <ac:spMkLst>
            <pc:docMk/>
            <pc:sldMk cId="308362346" sldId="298"/>
            <ac:spMk id="5" creationId="{32C03624-6E97-0EC4-3CCB-FB26A171569D}"/>
          </ac:spMkLst>
        </pc:spChg>
      </pc:sldChg>
    </pc:docChg>
  </pc:docChgLst>
  <pc:docChgLst>
    <pc:chgData name="Desirae Rose Mangum" userId="S::drm495@nau.edu::4927c8d4-d474-41ca-9032-4b6cd7db906a" providerId="AD" clId="Web-{9E253D0F-7DEC-5D7C-D104-1B55A11B47F3}"/>
    <pc:docChg chg="modSld">
      <pc:chgData name="Desirae Rose Mangum" userId="S::drm495@nau.edu::4927c8d4-d474-41ca-9032-4b6cd7db906a" providerId="AD" clId="Web-{9E253D0F-7DEC-5D7C-D104-1B55A11B47F3}" dt="2026-02-05T16:35:27.343" v="14" actId="20577"/>
      <pc:docMkLst>
        <pc:docMk/>
      </pc:docMkLst>
      <pc:sldChg chg="addSp modSp">
        <pc:chgData name="Desirae Rose Mangum" userId="S::drm495@nau.edu::4927c8d4-d474-41ca-9032-4b6cd7db906a" providerId="AD" clId="Web-{9E253D0F-7DEC-5D7C-D104-1B55A11B47F3}" dt="2026-02-05T16:35:27.343" v="14" actId="20577"/>
        <pc:sldMkLst>
          <pc:docMk/>
          <pc:sldMk cId="371073779" sldId="285"/>
        </pc:sldMkLst>
      </pc:sldChg>
    </pc:docChg>
  </pc:docChgLst>
  <pc:docChgLst>
    <pc:chgData name="Lily Grace Quintanar" userId="S::lgq7@nau.edu::6b7cf741-fec0-42d8-b2b9-f214b5fa65f7" providerId="AD" clId="Web-{09AD3DA8-8ECB-68A5-17B7-4D71C0DE4359}"/>
    <pc:docChg chg="modSld">
      <pc:chgData name="Lily Grace Quintanar" userId="S::lgq7@nau.edu::6b7cf741-fec0-42d8-b2b9-f214b5fa65f7" providerId="AD" clId="Web-{09AD3DA8-8ECB-68A5-17B7-4D71C0DE4359}" dt="2026-02-03T17:17:31.229" v="4" actId="14100"/>
      <pc:docMkLst>
        <pc:docMk/>
      </pc:docMkLst>
      <pc:sldChg chg="addSp modSp addAnim">
        <pc:chgData name="Lily Grace Quintanar" userId="S::lgq7@nau.edu::6b7cf741-fec0-42d8-b2b9-f214b5fa65f7" providerId="AD" clId="Web-{09AD3DA8-8ECB-68A5-17B7-4D71C0DE4359}" dt="2026-02-03T17:17:31.229" v="4" actId="14100"/>
        <pc:sldMkLst>
          <pc:docMk/>
          <pc:sldMk cId="371073779" sldId="285"/>
        </pc:sldMkLst>
        <pc:picChg chg="add mod">
          <ac:chgData name="Lily Grace Quintanar" userId="S::lgq7@nau.edu::6b7cf741-fec0-42d8-b2b9-f214b5fa65f7" providerId="AD" clId="Web-{09AD3DA8-8ECB-68A5-17B7-4D71C0DE4359}" dt="2026-02-03T17:17:31.229" v="4" actId="14100"/>
          <ac:picMkLst>
            <pc:docMk/>
            <pc:sldMk cId="371073779" sldId="285"/>
            <ac:picMk id="5" creationId="{EE79E69C-F494-289A-4241-511BF54CB71A}"/>
          </ac:picMkLst>
        </pc:picChg>
      </pc:sldChg>
    </pc:docChg>
  </pc:docChgLst>
  <pc:docChgLst>
    <pc:chgData name="Elise A Chantegros" userId="a0388bc0-83d7-43fe-9255-529fdfb0cb36" providerId="ADAL" clId="{2B4834EE-1073-4A18-B1EA-7C28A03036DC}"/>
    <pc:docChg chg="custSel modSld">
      <pc:chgData name="Elise A Chantegros" userId="a0388bc0-83d7-43fe-9255-529fdfb0cb36" providerId="ADAL" clId="{2B4834EE-1073-4A18-B1EA-7C28A03036DC}" dt="2026-02-03T20:23:51.789" v="6" actId="20577"/>
      <pc:docMkLst>
        <pc:docMk/>
      </pc:docMkLst>
      <pc:sldChg chg="modSp mod">
        <pc:chgData name="Elise A Chantegros" userId="a0388bc0-83d7-43fe-9255-529fdfb0cb36" providerId="ADAL" clId="{2B4834EE-1073-4A18-B1EA-7C28A03036DC}" dt="2026-02-03T20:23:51.789" v="6" actId="20577"/>
        <pc:sldMkLst>
          <pc:docMk/>
          <pc:sldMk cId="1473673731" sldId="278"/>
        </pc:sldMkLst>
        <pc:graphicFrameChg chg="modGraphic">
          <ac:chgData name="Elise A Chantegros" userId="a0388bc0-83d7-43fe-9255-529fdfb0cb36" providerId="ADAL" clId="{2B4834EE-1073-4A18-B1EA-7C28A03036DC}" dt="2026-02-03T20:23:51.789" v="6" actId="20577"/>
          <ac:graphicFrameMkLst>
            <pc:docMk/>
            <pc:sldMk cId="1473673731" sldId="278"/>
            <ac:graphicFrameMk id="9" creationId="{9251A5FE-03E6-1894-9572-1DBEC1B69891}"/>
          </ac:graphicFrameMkLst>
        </pc:graphicFrameChg>
      </pc:sldChg>
      <pc:sldChg chg="delSp mod">
        <pc:chgData name="Elise A Chantegros" userId="a0388bc0-83d7-43fe-9255-529fdfb0cb36" providerId="ADAL" clId="{2B4834EE-1073-4A18-B1EA-7C28A03036DC}" dt="2026-02-03T20:23:12.747" v="1" actId="478"/>
        <pc:sldMkLst>
          <pc:docMk/>
          <pc:sldMk cId="1798180319" sldId="290"/>
        </pc:sldMkLst>
      </pc:sldChg>
    </pc:docChg>
  </pc:docChgLst>
  <pc:docChgLst>
    <pc:chgData name="Elise A Chantegros" userId="a0388bc0-83d7-43fe-9255-529fdfb0cb36" providerId="ADAL" clId="{ED7D8894-8EFB-48A6-B48F-8004E5B9347F}"/>
    <pc:docChg chg="undo custSel addSld delSld modSld sldOrd">
      <pc:chgData name="Elise A Chantegros" userId="a0388bc0-83d7-43fe-9255-529fdfb0cb36" providerId="ADAL" clId="{ED7D8894-8EFB-48A6-B48F-8004E5B9347F}" dt="2026-02-06T02:48:35.007" v="484" actId="20577"/>
      <pc:docMkLst>
        <pc:docMk/>
      </pc:docMkLst>
      <pc:sldChg chg="modSp mod">
        <pc:chgData name="Elise A Chantegros" userId="a0388bc0-83d7-43fe-9255-529fdfb0cb36" providerId="ADAL" clId="{ED7D8894-8EFB-48A6-B48F-8004E5B9347F}" dt="2026-02-04T00:18:36.374" v="375" actId="20577"/>
        <pc:sldMkLst>
          <pc:docMk/>
          <pc:sldMk cId="365196843" sldId="276"/>
        </pc:sldMkLst>
        <pc:spChg chg="mod">
          <ac:chgData name="Elise A Chantegros" userId="a0388bc0-83d7-43fe-9255-529fdfb0cb36" providerId="ADAL" clId="{ED7D8894-8EFB-48A6-B48F-8004E5B9347F}" dt="2026-02-04T00:18:36.374" v="375" actId="20577"/>
          <ac:spMkLst>
            <pc:docMk/>
            <pc:sldMk cId="365196843" sldId="276"/>
            <ac:spMk id="4" creationId="{A708D901-3471-EA80-9DD9-80D9EF85E70D}"/>
          </ac:spMkLst>
        </pc:spChg>
      </pc:sldChg>
      <pc:sldChg chg="addSp delSp modSp mod">
        <pc:chgData name="Elise A Chantegros" userId="a0388bc0-83d7-43fe-9255-529fdfb0cb36" providerId="ADAL" clId="{ED7D8894-8EFB-48A6-B48F-8004E5B9347F}" dt="2026-02-06T01:52:54.775" v="403" actId="2165"/>
        <pc:sldMkLst>
          <pc:docMk/>
          <pc:sldMk cId="1473673731" sldId="278"/>
        </pc:sldMkLst>
        <pc:graphicFrameChg chg="add mod modGraphic">
          <ac:chgData name="Elise A Chantegros" userId="a0388bc0-83d7-43fe-9255-529fdfb0cb36" providerId="ADAL" clId="{ED7D8894-8EFB-48A6-B48F-8004E5B9347F}" dt="2026-02-06T01:52:54.775" v="403" actId="2165"/>
          <ac:graphicFrameMkLst>
            <pc:docMk/>
            <pc:sldMk cId="1473673731" sldId="278"/>
            <ac:graphicFrameMk id="9" creationId="{9251A5FE-03E6-1894-9572-1DBEC1B69891}"/>
          </ac:graphicFrameMkLst>
        </pc:graphicFrameChg>
        <pc:picChg chg="add mod">
          <ac:chgData name="Elise A Chantegros" userId="a0388bc0-83d7-43fe-9255-529fdfb0cb36" providerId="ADAL" clId="{ED7D8894-8EFB-48A6-B48F-8004E5B9347F}" dt="2026-02-06T01:52:36.048" v="402" actId="1076"/>
          <ac:picMkLst>
            <pc:docMk/>
            <pc:sldMk cId="1473673731" sldId="278"/>
            <ac:picMk id="8" creationId="{3B3ACCFF-5E9A-EE8A-3317-EF812032128D}"/>
          </ac:picMkLst>
        </pc:picChg>
      </pc:sldChg>
      <pc:sldChg chg="addSp delSp modSp mod">
        <pc:chgData name="Elise A Chantegros" userId="a0388bc0-83d7-43fe-9255-529fdfb0cb36" providerId="ADAL" clId="{ED7D8894-8EFB-48A6-B48F-8004E5B9347F}" dt="2026-02-06T02:48:35.007" v="484" actId="20577"/>
        <pc:sldMkLst>
          <pc:docMk/>
          <pc:sldMk cId="3471902016" sldId="280"/>
        </pc:sldMkLst>
        <pc:spChg chg="mod">
          <ac:chgData name="Elise A Chantegros" userId="a0388bc0-83d7-43fe-9255-529fdfb0cb36" providerId="ADAL" clId="{ED7D8894-8EFB-48A6-B48F-8004E5B9347F}" dt="2026-02-03T18:18:03.699" v="102" actId="20577"/>
          <ac:spMkLst>
            <pc:docMk/>
            <pc:sldMk cId="3471902016" sldId="280"/>
            <ac:spMk id="4" creationId="{6A14E976-A374-4C98-545D-88C9ABB64957}"/>
          </ac:spMkLst>
        </pc:spChg>
        <pc:graphicFrameChg chg="add mod modGraphic">
          <ac:chgData name="Elise A Chantegros" userId="a0388bc0-83d7-43fe-9255-529fdfb0cb36" providerId="ADAL" clId="{ED7D8894-8EFB-48A6-B48F-8004E5B9347F}" dt="2026-02-06T02:48:35.007" v="484" actId="20577"/>
          <ac:graphicFrameMkLst>
            <pc:docMk/>
            <pc:sldMk cId="3471902016" sldId="280"/>
            <ac:graphicFrameMk id="14" creationId="{989FF93D-EF4C-D5B0-8B39-C3275735ED9D}"/>
          </ac:graphicFrameMkLst>
        </pc:graphicFrameChg>
        <pc:picChg chg="add mod">
          <ac:chgData name="Elise A Chantegros" userId="a0388bc0-83d7-43fe-9255-529fdfb0cb36" providerId="ADAL" clId="{ED7D8894-8EFB-48A6-B48F-8004E5B9347F}" dt="2026-02-06T02:46:51.390" v="473" actId="1076"/>
          <ac:picMkLst>
            <pc:docMk/>
            <pc:sldMk cId="3471902016" sldId="280"/>
            <ac:picMk id="8" creationId="{CC8D085A-B464-F3B2-E515-96A239C1ED81}"/>
          </ac:picMkLst>
        </pc:picChg>
        <pc:picChg chg="add mod">
          <ac:chgData name="Elise A Chantegros" userId="a0388bc0-83d7-43fe-9255-529fdfb0cb36" providerId="ADAL" clId="{ED7D8894-8EFB-48A6-B48F-8004E5B9347F}" dt="2026-02-06T02:46:36.659" v="468" actId="1076"/>
          <ac:picMkLst>
            <pc:docMk/>
            <pc:sldMk cId="3471902016" sldId="280"/>
            <ac:picMk id="11" creationId="{7F06E5EB-DC4F-0CD2-CACC-ACD568C0CF67}"/>
          </ac:picMkLst>
        </pc:picChg>
      </pc:sldChg>
      <pc:sldChg chg="modSp mod">
        <pc:chgData name="Elise A Chantegros" userId="a0388bc0-83d7-43fe-9255-529fdfb0cb36" providerId="ADAL" clId="{ED7D8894-8EFB-48A6-B48F-8004E5B9347F}" dt="2026-02-04T00:18:17.626" v="371" actId="14100"/>
        <pc:sldMkLst>
          <pc:docMk/>
          <pc:sldMk cId="371073779" sldId="285"/>
        </pc:sldMkLst>
        <pc:spChg chg="mod">
          <ac:chgData name="Elise A Chantegros" userId="a0388bc0-83d7-43fe-9255-529fdfb0cb36" providerId="ADAL" clId="{ED7D8894-8EFB-48A6-B48F-8004E5B9347F}" dt="2026-02-04T00:18:17.626" v="371" actId="14100"/>
          <ac:spMkLst>
            <pc:docMk/>
            <pc:sldMk cId="371073779" sldId="285"/>
            <ac:spMk id="4" creationId="{293A8DAB-BCA2-84DD-5635-07D00DDC31C2}"/>
          </ac:spMkLst>
        </pc:spChg>
      </pc:sldChg>
      <pc:sldChg chg="addSp delSp modSp mod">
        <pc:chgData name="Elise A Chantegros" userId="a0388bc0-83d7-43fe-9255-529fdfb0cb36" providerId="ADAL" clId="{ED7D8894-8EFB-48A6-B48F-8004E5B9347F}" dt="2026-02-06T01:56:01.820" v="421" actId="20577"/>
        <pc:sldMkLst>
          <pc:docMk/>
          <pc:sldMk cId="1973295850" sldId="288"/>
        </pc:sldMkLst>
        <pc:graphicFrameChg chg="add mod modGraphic">
          <ac:chgData name="Elise A Chantegros" userId="a0388bc0-83d7-43fe-9255-529fdfb0cb36" providerId="ADAL" clId="{ED7D8894-8EFB-48A6-B48F-8004E5B9347F}" dt="2026-02-06T01:56:01.820" v="421" actId="20577"/>
          <ac:graphicFrameMkLst>
            <pc:docMk/>
            <pc:sldMk cId="1973295850" sldId="288"/>
            <ac:graphicFrameMk id="9" creationId="{4B3C6797-7DC3-6B11-54AE-AFD77E4537CC}"/>
          </ac:graphicFrameMkLst>
        </pc:graphicFrameChg>
        <pc:picChg chg="add mod">
          <ac:chgData name="Elise A Chantegros" userId="a0388bc0-83d7-43fe-9255-529fdfb0cb36" providerId="ADAL" clId="{ED7D8894-8EFB-48A6-B48F-8004E5B9347F}" dt="2026-02-06T01:53:25.910" v="407" actId="1076"/>
          <ac:picMkLst>
            <pc:docMk/>
            <pc:sldMk cId="1973295850" sldId="288"/>
            <ac:picMk id="6" creationId="{9E46E568-2BE9-2A2E-DE0F-3C7AB41ABB5D}"/>
          </ac:picMkLst>
        </pc:picChg>
        <pc:picChg chg="add mod">
          <ac:chgData name="Elise A Chantegros" userId="a0388bc0-83d7-43fe-9255-529fdfb0cb36" providerId="ADAL" clId="{ED7D8894-8EFB-48A6-B48F-8004E5B9347F}" dt="2026-02-06T01:53:35.038" v="408" actId="1076"/>
          <ac:picMkLst>
            <pc:docMk/>
            <pc:sldMk cId="1973295850" sldId="288"/>
            <ac:picMk id="8" creationId="{25B64467-BFF4-E97E-4DF1-FE2055DA3B01}"/>
          </ac:picMkLst>
        </pc:picChg>
      </pc:sldChg>
      <pc:sldChg chg="addSp delSp modSp new mod">
        <pc:chgData name="Elise A Chantegros" userId="a0388bc0-83d7-43fe-9255-529fdfb0cb36" providerId="ADAL" clId="{ED7D8894-8EFB-48A6-B48F-8004E5B9347F}" dt="2026-02-06T02:00:31.895" v="438" actId="2165"/>
        <pc:sldMkLst>
          <pc:docMk/>
          <pc:sldMk cId="1881873073" sldId="289"/>
        </pc:sldMkLst>
        <pc:spChg chg="mod">
          <ac:chgData name="Elise A Chantegros" userId="a0388bc0-83d7-43fe-9255-529fdfb0cb36" providerId="ADAL" clId="{ED7D8894-8EFB-48A6-B48F-8004E5B9347F}" dt="2026-02-06T02:00:19.906" v="436" actId="1076"/>
          <ac:spMkLst>
            <pc:docMk/>
            <pc:sldMk cId="1881873073" sldId="289"/>
            <ac:spMk id="2" creationId="{FFB40580-BD70-C90A-C0EB-CCC023FC30C4}"/>
          </ac:spMkLst>
        </pc:spChg>
        <pc:spChg chg="mod">
          <ac:chgData name="Elise A Chantegros" userId="a0388bc0-83d7-43fe-9255-529fdfb0cb36" providerId="ADAL" clId="{ED7D8894-8EFB-48A6-B48F-8004E5B9347F}" dt="2026-02-03T04:01:38.578" v="14" actId="120"/>
          <ac:spMkLst>
            <pc:docMk/>
            <pc:sldMk cId="1881873073" sldId="289"/>
            <ac:spMk id="3" creationId="{1323A3F3-E76F-8996-0CB2-704E72D912BE}"/>
          </ac:spMkLst>
        </pc:spChg>
        <pc:spChg chg="add mod">
          <ac:chgData name="Elise A Chantegros" userId="a0388bc0-83d7-43fe-9255-529fdfb0cb36" providerId="ADAL" clId="{ED7D8894-8EFB-48A6-B48F-8004E5B9347F}" dt="2026-02-03T23:40:18.757" v="360" actId="20577"/>
          <ac:spMkLst>
            <pc:docMk/>
            <pc:sldMk cId="1881873073" sldId="289"/>
            <ac:spMk id="14" creationId="{377EBCBE-6D2D-7134-4471-6F391F608031}"/>
          </ac:spMkLst>
        </pc:spChg>
        <pc:graphicFrameChg chg="add mod modGraphic">
          <ac:chgData name="Elise A Chantegros" userId="a0388bc0-83d7-43fe-9255-529fdfb0cb36" providerId="ADAL" clId="{ED7D8894-8EFB-48A6-B48F-8004E5B9347F}" dt="2026-02-06T02:00:31.895" v="438" actId="2165"/>
          <ac:graphicFrameMkLst>
            <pc:docMk/>
            <pc:sldMk cId="1881873073" sldId="289"/>
            <ac:graphicFrameMk id="15" creationId="{0F4C9896-DBF1-37DA-26D9-2A8D33F7AEE6}"/>
          </ac:graphicFrameMkLst>
        </pc:graphicFrameChg>
        <pc:picChg chg="add mod">
          <ac:chgData name="Elise A Chantegros" userId="a0388bc0-83d7-43fe-9255-529fdfb0cb36" providerId="ADAL" clId="{ED7D8894-8EFB-48A6-B48F-8004E5B9347F}" dt="2026-02-06T02:00:22.461" v="437" actId="1076"/>
          <ac:picMkLst>
            <pc:docMk/>
            <pc:sldMk cId="1881873073" sldId="289"/>
            <ac:picMk id="7" creationId="{D22CDD60-806D-2249-033C-B1E20722421F}"/>
          </ac:picMkLst>
        </pc:picChg>
      </pc:sldChg>
      <pc:sldChg chg="addSp delSp modSp new mod ord">
        <pc:chgData name="Elise A Chantegros" userId="a0388bc0-83d7-43fe-9255-529fdfb0cb36" providerId="ADAL" clId="{ED7D8894-8EFB-48A6-B48F-8004E5B9347F}" dt="2026-02-04T00:18:03.045" v="367" actId="20577"/>
        <pc:sldMkLst>
          <pc:docMk/>
          <pc:sldMk cId="1798180319" sldId="290"/>
        </pc:sldMkLst>
        <pc:spChg chg="mod">
          <ac:chgData name="Elise A Chantegros" userId="a0388bc0-83d7-43fe-9255-529fdfb0cb36" providerId="ADAL" clId="{ED7D8894-8EFB-48A6-B48F-8004E5B9347F}" dt="2026-02-03T04:02:17.799" v="22" actId="20577"/>
          <ac:spMkLst>
            <pc:docMk/>
            <pc:sldMk cId="1798180319" sldId="290"/>
            <ac:spMk id="3" creationId="{E95DDDDC-570E-38EF-323C-BEAEF0272073}"/>
          </ac:spMkLst>
        </pc:spChg>
        <pc:spChg chg="add mod">
          <ac:chgData name="Elise A Chantegros" userId="a0388bc0-83d7-43fe-9255-529fdfb0cb36" providerId="ADAL" clId="{ED7D8894-8EFB-48A6-B48F-8004E5B9347F}" dt="2026-02-04T00:18:03.045" v="367" actId="20577"/>
          <ac:spMkLst>
            <pc:docMk/>
            <pc:sldMk cId="1798180319" sldId="290"/>
            <ac:spMk id="10" creationId="{1167CFE3-0E14-60C0-01DC-CF1FC480F6B2}"/>
          </ac:spMkLst>
        </pc:spChg>
        <pc:picChg chg="add mod">
          <ac:chgData name="Elise A Chantegros" userId="a0388bc0-83d7-43fe-9255-529fdfb0cb36" providerId="ADAL" clId="{ED7D8894-8EFB-48A6-B48F-8004E5B9347F}" dt="2026-02-03T18:44:19.964" v="172" actId="1076"/>
          <ac:picMkLst>
            <pc:docMk/>
            <pc:sldMk cId="1798180319" sldId="290"/>
            <ac:picMk id="5" creationId="{2E342F88-4997-B31D-714E-8AEA232BDB4F}"/>
          </ac:picMkLst>
        </pc:picChg>
        <pc:picChg chg="add mod">
          <ac:chgData name="Elise A Chantegros" userId="a0388bc0-83d7-43fe-9255-529fdfb0cb36" providerId="ADAL" clId="{ED7D8894-8EFB-48A6-B48F-8004E5B9347F}" dt="2026-02-03T20:32:44.985" v="312" actId="1076"/>
          <ac:picMkLst>
            <pc:docMk/>
            <pc:sldMk cId="1798180319" sldId="290"/>
            <ac:picMk id="13" creationId="{834435C1-E8C1-F351-DAE2-AB541E734C4C}"/>
          </ac:picMkLst>
        </pc:picChg>
        <pc:picChg chg="add mod">
          <ac:chgData name="Elise A Chantegros" userId="a0388bc0-83d7-43fe-9255-529fdfb0cb36" providerId="ADAL" clId="{ED7D8894-8EFB-48A6-B48F-8004E5B9347F}" dt="2026-02-03T20:32:47.527" v="313" actId="14100"/>
          <ac:picMkLst>
            <pc:docMk/>
            <pc:sldMk cId="1798180319" sldId="290"/>
            <ac:picMk id="15" creationId="{5A9DF6D0-FD50-1287-36EC-149EFAED6ECD}"/>
          </ac:picMkLst>
        </pc:picChg>
      </pc:sldChg>
      <pc:sldChg chg="modSp mod">
        <pc:chgData name="Elise A Chantegros" userId="a0388bc0-83d7-43fe-9255-529fdfb0cb36" providerId="ADAL" clId="{ED7D8894-8EFB-48A6-B48F-8004E5B9347F}" dt="2026-02-03T18:44:04.088" v="165" actId="20577"/>
        <pc:sldMkLst>
          <pc:docMk/>
          <pc:sldMk cId="1835884595" sldId="295"/>
        </pc:sldMkLst>
        <pc:spChg chg="mod">
          <ac:chgData name="Elise A Chantegros" userId="a0388bc0-83d7-43fe-9255-529fdfb0cb36" providerId="ADAL" clId="{ED7D8894-8EFB-48A6-B48F-8004E5B9347F}" dt="2026-02-03T18:44:04.088" v="165" actId="20577"/>
          <ac:spMkLst>
            <pc:docMk/>
            <pc:sldMk cId="1835884595" sldId="295"/>
            <ac:spMk id="2" creationId="{3F4A7370-B48C-BEB0-B0F6-B7C3CA1DB3C7}"/>
          </ac:spMkLst>
        </pc:spChg>
      </pc:sldChg>
      <pc:sldChg chg="modSp mod">
        <pc:chgData name="Elise A Chantegros" userId="a0388bc0-83d7-43fe-9255-529fdfb0cb36" providerId="ADAL" clId="{ED7D8894-8EFB-48A6-B48F-8004E5B9347F}" dt="2026-02-04T00:13:58.863" v="363" actId="20577"/>
        <pc:sldMkLst>
          <pc:docMk/>
          <pc:sldMk cId="2350935853" sldId="300"/>
        </pc:sldMkLst>
        <pc:spChg chg="mod">
          <ac:chgData name="Elise A Chantegros" userId="a0388bc0-83d7-43fe-9255-529fdfb0cb36" providerId="ADAL" clId="{ED7D8894-8EFB-48A6-B48F-8004E5B9347F}" dt="2026-02-04T00:13:58.863" v="363" actId="20577"/>
          <ac:spMkLst>
            <pc:docMk/>
            <pc:sldMk cId="2350935853" sldId="300"/>
            <ac:spMk id="2" creationId="{5E08B253-B6AB-8E7B-E77C-3CECF8E51662}"/>
          </ac:spMkLst>
        </pc:spChg>
      </pc:sldChg>
      <pc:sldChg chg="modSp mod">
        <pc:chgData name="Elise A Chantegros" userId="a0388bc0-83d7-43fe-9255-529fdfb0cb36" providerId="ADAL" clId="{ED7D8894-8EFB-48A6-B48F-8004E5B9347F}" dt="2026-02-04T00:17:25.562" v="365" actId="20577"/>
        <pc:sldMkLst>
          <pc:docMk/>
          <pc:sldMk cId="2755927167" sldId="301"/>
        </pc:sldMkLst>
        <pc:spChg chg="mod">
          <ac:chgData name="Elise A Chantegros" userId="a0388bc0-83d7-43fe-9255-529fdfb0cb36" providerId="ADAL" clId="{ED7D8894-8EFB-48A6-B48F-8004E5B9347F}" dt="2026-02-04T00:17:25.562" v="365" actId="20577"/>
          <ac:spMkLst>
            <pc:docMk/>
            <pc:sldMk cId="2755927167" sldId="301"/>
            <ac:spMk id="2" creationId="{41974A38-E78F-AB5E-868F-B752F4E5F139}"/>
          </ac:spMkLst>
        </pc:spChg>
      </pc:sldChg>
      <pc:sldChg chg="addSp modSp mod">
        <pc:chgData name="Elise A Chantegros" userId="a0388bc0-83d7-43fe-9255-529fdfb0cb36" providerId="ADAL" clId="{ED7D8894-8EFB-48A6-B48F-8004E5B9347F}" dt="2026-02-04T00:18:55.418" v="382" actId="20577"/>
        <pc:sldMkLst>
          <pc:docMk/>
          <pc:sldMk cId="657562098" sldId="304"/>
        </pc:sldMkLst>
        <pc:spChg chg="add mod">
          <ac:chgData name="Elise A Chantegros" userId="a0388bc0-83d7-43fe-9255-529fdfb0cb36" providerId="ADAL" clId="{ED7D8894-8EFB-48A6-B48F-8004E5B9347F}" dt="2026-02-04T00:18:55.418" v="382" actId="20577"/>
          <ac:spMkLst>
            <pc:docMk/>
            <pc:sldMk cId="657562098" sldId="304"/>
            <ac:spMk id="2" creationId="{C88BA7A9-F91C-2840-6035-8ED2DA28D389}"/>
          </ac:spMkLst>
        </pc:spChg>
      </pc:sldChg>
    </pc:docChg>
  </pc:docChgLst>
  <pc:docChgLst>
    <pc:chgData name="Jacob Keeland" userId="S::jk2398@nau.edu::af5d8736-d0c8-40bc-93ff-c92d2cac48d2" providerId="AD" clId="Web-{836F4554-ED28-6BBB-19F9-2FBBDA5B762B}"/>
    <pc:docChg chg="modSld sldOrd">
      <pc:chgData name="Jacob Keeland" userId="S::jk2398@nau.edu::af5d8736-d0c8-40bc-93ff-c92d2cac48d2" providerId="AD" clId="Web-{836F4554-ED28-6BBB-19F9-2FBBDA5B762B}" dt="2026-02-03T07:30:35.918" v="1890" actId="20577"/>
      <pc:docMkLst>
        <pc:docMk/>
      </pc:docMkLst>
      <pc:sldChg chg="addSp delSp modSp">
        <pc:chgData name="Jacob Keeland" userId="S::jk2398@nau.edu::af5d8736-d0c8-40bc-93ff-c92d2cac48d2" providerId="AD" clId="Web-{836F4554-ED28-6BBB-19F9-2FBBDA5B762B}" dt="2026-02-03T07:26:56.777" v="1877" actId="1076"/>
        <pc:sldMkLst>
          <pc:docMk/>
          <pc:sldMk cId="1810659550" sldId="262"/>
        </pc:sldMkLst>
        <pc:spChg chg="mod">
          <ac:chgData name="Jacob Keeland" userId="S::jk2398@nau.edu::af5d8736-d0c8-40bc-93ff-c92d2cac48d2" providerId="AD" clId="Web-{836F4554-ED28-6BBB-19F9-2FBBDA5B762B}" dt="2026-02-03T06:15:06.454" v="1404" actId="20577"/>
          <ac:spMkLst>
            <pc:docMk/>
            <pc:sldMk cId="1810659550" sldId="262"/>
            <ac:spMk id="2" creationId="{725EFB3D-01FB-80FF-5206-1EB7BC2ACDDD}"/>
          </ac:spMkLst>
        </pc:spChg>
        <pc:spChg chg="mod">
          <ac:chgData name="Jacob Keeland" userId="S::jk2398@nau.edu::af5d8736-d0c8-40bc-93ff-c92d2cac48d2" providerId="AD" clId="Web-{836F4554-ED28-6BBB-19F9-2FBBDA5B762B}" dt="2026-02-03T07:07:25.618" v="1741" actId="14100"/>
          <ac:spMkLst>
            <pc:docMk/>
            <pc:sldMk cId="1810659550" sldId="262"/>
            <ac:spMk id="5" creationId="{420DEB10-4CE0-3F28-1B4B-A1D80EC38B80}"/>
          </ac:spMkLst>
        </pc:spChg>
        <pc:spChg chg="add mod">
          <ac:chgData name="Jacob Keeland" userId="S::jk2398@nau.edu::af5d8736-d0c8-40bc-93ff-c92d2cac48d2" providerId="AD" clId="Web-{836F4554-ED28-6BBB-19F9-2FBBDA5B762B}" dt="2026-02-03T07:26:56.777" v="1877" actId="1076"/>
          <ac:spMkLst>
            <pc:docMk/>
            <pc:sldMk cId="1810659550" sldId="262"/>
            <ac:spMk id="11" creationId="{1DD10FF6-2B30-C5AA-4D41-52B345FC2178}"/>
          </ac:spMkLst>
        </pc:spChg>
      </pc:sldChg>
      <pc:sldChg chg="addSp delSp modSp">
        <pc:chgData name="Jacob Keeland" userId="S::jk2398@nau.edu::af5d8736-d0c8-40bc-93ff-c92d2cac48d2" providerId="AD" clId="Web-{836F4554-ED28-6BBB-19F9-2FBBDA5B762B}" dt="2026-02-03T07:14:03.385" v="1761" actId="1076"/>
        <pc:sldMkLst>
          <pc:docMk/>
          <pc:sldMk cId="1473673731" sldId="278"/>
        </pc:sldMkLst>
        <pc:spChg chg="mod">
          <ac:chgData name="Jacob Keeland" userId="S::jk2398@nau.edu::af5d8736-d0c8-40bc-93ff-c92d2cac48d2" providerId="AD" clId="Web-{836F4554-ED28-6BBB-19F9-2FBBDA5B762B}" dt="2026-02-03T05:29:53.324" v="9" actId="20577"/>
          <ac:spMkLst>
            <pc:docMk/>
            <pc:sldMk cId="1473673731" sldId="278"/>
            <ac:spMk id="4" creationId="{8D8AC4C6-9511-6B01-CF81-B3F58BB496DA}"/>
          </ac:spMkLst>
        </pc:spChg>
      </pc:sldChg>
    </pc:docChg>
  </pc:docChgLst>
  <pc:docChgLst>
    <pc:chgData name="Desirae Rose Mangum" userId="S::drm495@nau.edu::4927c8d4-d474-41ca-9032-4b6cd7db906a" providerId="AD" clId="Web-{7AD8D94D-A20D-43C2-92CA-6C3560E46EBA}"/>
    <pc:docChg chg="addSld modSld">
      <pc:chgData name="Desirae Rose Mangum" userId="S::drm495@nau.edu::4927c8d4-d474-41ca-9032-4b6cd7db906a" providerId="AD" clId="Web-{7AD8D94D-A20D-43C2-92CA-6C3560E46EBA}" dt="2026-02-05T19:38:23.714" v="63" actId="20577"/>
      <pc:docMkLst>
        <pc:docMk/>
      </pc:docMkLst>
      <pc:sldChg chg="addSp delSp modSp new">
        <pc:chgData name="Desirae Rose Mangum" userId="S::drm495@nau.edu::4927c8d4-d474-41ca-9032-4b6cd7db906a" providerId="AD" clId="Web-{7AD8D94D-A20D-43C2-92CA-6C3560E46EBA}" dt="2026-02-05T19:38:23.714" v="63" actId="20577"/>
        <pc:sldMkLst>
          <pc:docMk/>
          <pc:sldMk cId="1962802829" sldId="314"/>
        </pc:sldMkLst>
        <pc:spChg chg="mod">
          <ac:chgData name="Desirae Rose Mangum" userId="S::drm495@nau.edu::4927c8d4-d474-41ca-9032-4b6cd7db906a" providerId="AD" clId="Web-{7AD8D94D-A20D-43C2-92CA-6C3560E46EBA}" dt="2026-02-05T19:37:44.509" v="45" actId="20577"/>
          <ac:spMkLst>
            <pc:docMk/>
            <pc:sldMk cId="1962802829" sldId="314"/>
            <ac:spMk id="3" creationId="{012DDAFE-0B71-6885-A070-3931BE4684FE}"/>
          </ac:spMkLst>
        </pc:spChg>
        <pc:spChg chg="add mod">
          <ac:chgData name="Desirae Rose Mangum" userId="S::drm495@nau.edu::4927c8d4-d474-41ca-9032-4b6cd7db906a" providerId="AD" clId="Web-{7AD8D94D-A20D-43C2-92CA-6C3560E46EBA}" dt="2026-02-05T19:34:19.874" v="35" actId="1076"/>
          <ac:spMkLst>
            <pc:docMk/>
            <pc:sldMk cId="1962802829" sldId="314"/>
            <ac:spMk id="7" creationId="{58D106BD-BC11-186C-C6F5-965CDB3A13B3}"/>
          </ac:spMkLst>
        </pc:spChg>
        <pc:spChg chg="add mod">
          <ac:chgData name="Desirae Rose Mangum" userId="S::drm495@nau.edu::4927c8d4-d474-41ca-9032-4b6cd7db906a" providerId="AD" clId="Web-{7AD8D94D-A20D-43C2-92CA-6C3560E46EBA}" dt="2026-02-05T19:34:31.109" v="39" actId="20577"/>
          <ac:spMkLst>
            <pc:docMk/>
            <pc:sldMk cId="1962802829" sldId="314"/>
            <ac:spMk id="8" creationId="{67C6A656-A7A6-CCFF-6431-9995D457BE1F}"/>
          </ac:spMkLst>
        </pc:spChg>
        <pc:spChg chg="add mod">
          <ac:chgData name="Desirae Rose Mangum" userId="S::drm495@nau.edu::4927c8d4-d474-41ca-9032-4b6cd7db906a" providerId="AD" clId="Web-{7AD8D94D-A20D-43C2-92CA-6C3560E46EBA}" dt="2026-02-05T19:38:23.714" v="63" actId="20577"/>
          <ac:spMkLst>
            <pc:docMk/>
            <pc:sldMk cId="1962802829" sldId="314"/>
            <ac:spMk id="10" creationId="{16D84622-7351-BCDF-3F8B-C76E87564405}"/>
          </ac:spMkLst>
        </pc:spChg>
        <pc:picChg chg="add mod">
          <ac:chgData name="Desirae Rose Mangum" userId="S::drm495@nau.edu::4927c8d4-d474-41ca-9032-4b6cd7db906a" providerId="AD" clId="Web-{7AD8D94D-A20D-43C2-92CA-6C3560E46EBA}" dt="2026-02-05T19:34:34.265" v="40" actId="14100"/>
          <ac:picMkLst>
            <pc:docMk/>
            <pc:sldMk cId="1962802829" sldId="314"/>
            <ac:picMk id="4" creationId="{C43625A0-5B31-902A-50E9-5B003D97BF2D}"/>
          </ac:picMkLst>
        </pc:picChg>
        <pc:picChg chg="add mod">
          <ac:chgData name="Desirae Rose Mangum" userId="S::drm495@nau.edu::4927c8d4-d474-41ca-9032-4b6cd7db906a" providerId="AD" clId="Web-{7AD8D94D-A20D-43C2-92CA-6C3560E46EBA}" dt="2026-02-05T19:33:39.123" v="15" actId="1076"/>
          <ac:picMkLst>
            <pc:docMk/>
            <pc:sldMk cId="1962802829" sldId="314"/>
            <ac:picMk id="5" creationId="{D30C1421-95C8-0DF4-7F42-1041E21146FF}"/>
          </ac:picMkLst>
        </pc:picChg>
      </pc:sldChg>
    </pc:docChg>
  </pc:docChgLst>
  <pc:docChgLst>
    <pc:chgData name="Jacob Keeland" userId="S::jk2398@nau.edu::af5d8736-d0c8-40bc-93ff-c92d2cac48d2" providerId="AD" clId="Web-{9E422135-A4A5-542F-EE44-792BA5AAC172}"/>
    <pc:docChg chg="delSld modSld">
      <pc:chgData name="Jacob Keeland" userId="S::jk2398@nau.edu::af5d8736-d0c8-40bc-93ff-c92d2cac48d2" providerId="AD" clId="Web-{9E422135-A4A5-542F-EE44-792BA5AAC172}" dt="2026-02-03T23:30:37.403" v="243"/>
      <pc:docMkLst>
        <pc:docMk/>
      </pc:docMkLst>
      <pc:sldChg chg="delSp modSp">
        <pc:chgData name="Jacob Keeland" userId="S::jk2398@nau.edu::af5d8736-d0c8-40bc-93ff-c92d2cac48d2" providerId="AD" clId="Web-{9E422135-A4A5-542F-EE44-792BA5AAC172}" dt="2026-02-03T20:42:16.656" v="166" actId="20577"/>
        <pc:sldMkLst>
          <pc:docMk/>
          <pc:sldMk cId="1810659550" sldId="262"/>
        </pc:sldMkLst>
        <pc:spChg chg="mod">
          <ac:chgData name="Jacob Keeland" userId="S::jk2398@nau.edu::af5d8736-d0c8-40bc-93ff-c92d2cac48d2" providerId="AD" clId="Web-{9E422135-A4A5-542F-EE44-792BA5AAC172}" dt="2026-02-03T19:27:49.324" v="150" actId="20577"/>
          <ac:spMkLst>
            <pc:docMk/>
            <pc:sldMk cId="1810659550" sldId="262"/>
            <ac:spMk id="11" creationId="{1DD10FF6-2B30-C5AA-4D41-52B345FC2178}"/>
          </ac:spMkLst>
        </pc:spChg>
      </pc:sldChg>
      <pc:sldChg chg="addSp modSp">
        <pc:chgData name="Jacob Keeland" userId="S::jk2398@nau.edu::af5d8736-d0c8-40bc-93ff-c92d2cac48d2" providerId="AD" clId="Web-{9E422135-A4A5-542F-EE44-792BA5AAC172}" dt="2026-02-03T23:30:37.403" v="243"/>
        <pc:sldMkLst>
          <pc:docMk/>
          <pc:sldMk cId="1473673731" sldId="278"/>
        </pc:sldMkLst>
        <pc:spChg chg="add mod">
          <ac:chgData name="Jacob Keeland" userId="S::jk2398@nau.edu::af5d8736-d0c8-40bc-93ff-c92d2cac48d2" providerId="AD" clId="Web-{9E422135-A4A5-542F-EE44-792BA5AAC172}" dt="2026-02-03T23:27:30.746" v="215" actId="20577"/>
          <ac:spMkLst>
            <pc:docMk/>
            <pc:sldMk cId="1473673731" sldId="278"/>
            <ac:spMk id="2" creationId="{8F6AD63F-05AF-0FDE-1D06-4AB6E19F0B48}"/>
          </ac:spMkLst>
        </pc:spChg>
        <pc:graphicFrameChg chg="mod modGraphic">
          <ac:chgData name="Jacob Keeland" userId="S::jk2398@nau.edu::af5d8736-d0c8-40bc-93ff-c92d2cac48d2" providerId="AD" clId="Web-{9E422135-A4A5-542F-EE44-792BA5AAC172}" dt="2026-02-03T23:30:37.403" v="243"/>
          <ac:graphicFrameMkLst>
            <pc:docMk/>
            <pc:sldMk cId="1473673731" sldId="278"/>
            <ac:graphicFrameMk id="9" creationId="{9251A5FE-03E6-1894-9572-1DBEC1B69891}"/>
          </ac:graphicFrameMkLst>
        </pc:graphicFrameChg>
      </pc:sldChg>
      <pc:sldChg chg="modSp">
        <pc:chgData name="Jacob Keeland" userId="S::jk2398@nau.edu::af5d8736-d0c8-40bc-93ff-c92d2cac48d2" providerId="AD" clId="Web-{9E422135-A4A5-542F-EE44-792BA5AAC172}" dt="2026-02-03T18:59:54.946" v="49" actId="20577"/>
        <pc:sldMkLst>
          <pc:docMk/>
          <pc:sldMk cId="3316754576" sldId="286"/>
        </pc:sldMkLst>
        <pc:spChg chg="mod">
          <ac:chgData name="Jacob Keeland" userId="S::jk2398@nau.edu::af5d8736-d0c8-40bc-93ff-c92d2cac48d2" providerId="AD" clId="Web-{9E422135-A4A5-542F-EE44-792BA5AAC172}" dt="2026-02-03T18:59:54.946" v="49" actId="20577"/>
          <ac:spMkLst>
            <pc:docMk/>
            <pc:sldMk cId="3316754576" sldId="286"/>
            <ac:spMk id="3" creationId="{216AE76A-00BF-8EC2-F91F-AEDA0E8838CC}"/>
          </ac:spMkLst>
        </pc:spChg>
      </pc:sldChg>
      <pc:sldChg chg="modSp">
        <pc:chgData name="Jacob Keeland" userId="S::jk2398@nau.edu::af5d8736-d0c8-40bc-93ff-c92d2cac48d2" providerId="AD" clId="Web-{9E422135-A4A5-542F-EE44-792BA5AAC172}" dt="2026-02-03T19:35:11.903" v="162" actId="20577"/>
        <pc:sldMkLst>
          <pc:docMk/>
          <pc:sldMk cId="308362346" sldId="298"/>
        </pc:sldMkLst>
        <pc:spChg chg="mod">
          <ac:chgData name="Jacob Keeland" userId="S::jk2398@nau.edu::af5d8736-d0c8-40bc-93ff-c92d2cac48d2" providerId="AD" clId="Web-{9E422135-A4A5-542F-EE44-792BA5AAC172}" dt="2026-02-03T19:35:11.903" v="162" actId="20577"/>
          <ac:spMkLst>
            <pc:docMk/>
            <pc:sldMk cId="308362346" sldId="298"/>
            <ac:spMk id="5" creationId="{32C03624-6E97-0EC4-3CCB-FB26A171569D}"/>
          </ac:spMkLst>
        </pc:spChg>
      </pc:sldChg>
    </pc:docChg>
  </pc:docChgLst>
  <pc:docChgLst>
    <pc:chgData name="Lily Grace Quintanar" userId="S::lgq7@nau.edu::6b7cf741-fec0-42d8-b2b9-f214b5fa65f7" providerId="AD" clId="Web-{39E9DF3B-0091-9499-B7BA-943C07904220}"/>
    <pc:docChg chg="modSld">
      <pc:chgData name="Lily Grace Quintanar" userId="S::lgq7@nau.edu::6b7cf741-fec0-42d8-b2b9-f214b5fa65f7" providerId="AD" clId="Web-{39E9DF3B-0091-9499-B7BA-943C07904220}" dt="2026-02-04T19:32:38.750" v="22"/>
      <pc:docMkLst>
        <pc:docMk/>
      </pc:docMkLst>
      <pc:sldChg chg="modSp">
        <pc:chgData name="Lily Grace Quintanar" userId="S::lgq7@nau.edu::6b7cf741-fec0-42d8-b2b9-f214b5fa65f7" providerId="AD" clId="Web-{39E9DF3B-0091-9499-B7BA-943C07904220}" dt="2026-02-04T19:32:38.750" v="22"/>
        <pc:sldMkLst>
          <pc:docMk/>
          <pc:sldMk cId="1881873073" sldId="289"/>
        </pc:sldMkLst>
        <pc:spChg chg="mod">
          <ac:chgData name="Lily Grace Quintanar" userId="S::lgq7@nau.edu::6b7cf741-fec0-42d8-b2b9-f214b5fa65f7" providerId="AD" clId="Web-{39E9DF3B-0091-9499-B7BA-943C07904220}" dt="2026-02-04T19:28:48.640" v="18" actId="20577"/>
          <ac:spMkLst>
            <pc:docMk/>
            <pc:sldMk cId="1881873073" sldId="289"/>
            <ac:spMk id="2" creationId="{FFB40580-BD70-C90A-C0EB-CCC023FC30C4}"/>
          </ac:spMkLst>
        </pc:spChg>
        <pc:graphicFrameChg chg="mod modGraphic">
          <ac:chgData name="Lily Grace Quintanar" userId="S::lgq7@nau.edu::6b7cf741-fec0-42d8-b2b9-f214b5fa65f7" providerId="AD" clId="Web-{39E9DF3B-0091-9499-B7BA-943C07904220}" dt="2026-02-04T19:32:38.750" v="22"/>
          <ac:graphicFrameMkLst>
            <pc:docMk/>
            <pc:sldMk cId="1881873073" sldId="289"/>
            <ac:graphicFrameMk id="15" creationId="{0F4C9896-DBF1-37DA-26D9-2A8D33F7AEE6}"/>
          </ac:graphicFrameMkLst>
        </pc:graphicFrameChg>
      </pc:sldChg>
    </pc:docChg>
  </pc:docChgLst>
  <pc:docChgLst>
    <pc:chgData name="Selina Yingzhuo Cozens" userId="d67b55ed-49d5-4f67-8c4d-378c6e7c71c4" providerId="ADAL" clId="{1BE3999E-ED0D-47F0-B79B-9B9BE8341018}"/>
    <pc:docChg chg="undo custSel addSld delSld modSld">
      <pc:chgData name="Selina Yingzhuo Cozens" userId="d67b55ed-49d5-4f67-8c4d-378c6e7c71c4" providerId="ADAL" clId="{1BE3999E-ED0D-47F0-B79B-9B9BE8341018}" dt="2026-02-03T19:58:13" v="11" actId="14100"/>
      <pc:docMkLst>
        <pc:docMk/>
      </pc:docMkLst>
      <pc:sldChg chg="addSp delSp modSp mod addAnim">
        <pc:chgData name="Selina Yingzhuo Cozens" userId="d67b55ed-49d5-4f67-8c4d-378c6e7c71c4" providerId="ADAL" clId="{1BE3999E-ED0D-47F0-B79B-9B9BE8341018}" dt="2026-02-03T09:16:14.293" v="7" actId="1076"/>
        <pc:sldMkLst>
          <pc:docMk/>
          <pc:sldMk cId="371073779" sldId="285"/>
        </pc:sldMkLst>
        <pc:picChg chg="add mod ord">
          <ac:chgData name="Selina Yingzhuo Cozens" userId="d67b55ed-49d5-4f67-8c4d-378c6e7c71c4" providerId="ADAL" clId="{1BE3999E-ED0D-47F0-B79B-9B9BE8341018}" dt="2026-02-03T09:16:14.293" v="7" actId="1076"/>
          <ac:picMkLst>
            <pc:docMk/>
            <pc:sldMk cId="371073779" sldId="285"/>
            <ac:picMk id="2" creationId="{5010CE8C-878D-55E1-2DC0-0316548FDAF4}"/>
          </ac:picMkLst>
        </pc:picChg>
      </pc:sldChg>
      <pc:sldChg chg="addSp modSp mod">
        <pc:chgData name="Selina Yingzhuo Cozens" userId="d67b55ed-49d5-4f67-8c4d-378c6e7c71c4" providerId="ADAL" clId="{1BE3999E-ED0D-47F0-B79B-9B9BE8341018}" dt="2026-02-03T19:58:13" v="11" actId="14100"/>
        <pc:sldMkLst>
          <pc:docMk/>
          <pc:sldMk cId="3498673605" sldId="297"/>
        </pc:sldMkLst>
      </pc:sldChg>
    </pc:docChg>
  </pc:docChgLst>
  <pc:docChgLst>
    <pc:chgData name="Marek Mason Lemieux" userId="e14d8c1d-b617-49b8-8d8f-83f92619f1d6" providerId="ADAL" clId="{1F40E9FF-2DC9-4313-8330-3C5D75690D8A}"/>
    <pc:docChg chg="undo custSel addSld modSld">
      <pc:chgData name="Marek Mason Lemieux" userId="e14d8c1d-b617-49b8-8d8f-83f92619f1d6" providerId="ADAL" clId="{1F40E9FF-2DC9-4313-8330-3C5D75690D8A}" dt="2026-02-04T00:10:19.021" v="310" actId="14100"/>
      <pc:docMkLst>
        <pc:docMk/>
      </pc:docMkLst>
      <pc:sldChg chg="addSp modSp mod">
        <pc:chgData name="Marek Mason Lemieux" userId="e14d8c1d-b617-49b8-8d8f-83f92619f1d6" providerId="ADAL" clId="{1F40E9FF-2DC9-4313-8330-3C5D75690D8A}" dt="2026-02-03T18:49:21.087" v="218" actId="20577"/>
        <pc:sldMkLst>
          <pc:docMk/>
          <pc:sldMk cId="1810659550" sldId="262"/>
        </pc:sldMkLst>
        <pc:spChg chg="mod">
          <ac:chgData name="Marek Mason Lemieux" userId="e14d8c1d-b617-49b8-8d8f-83f92619f1d6" providerId="ADAL" clId="{1F40E9FF-2DC9-4313-8330-3C5D75690D8A}" dt="2026-02-03T18:49:21.087" v="218" actId="20577"/>
          <ac:spMkLst>
            <pc:docMk/>
            <pc:sldMk cId="1810659550" sldId="262"/>
            <ac:spMk id="5" creationId="{420DEB10-4CE0-3F28-1B4B-A1D80EC38B80}"/>
          </ac:spMkLst>
        </pc:spChg>
        <pc:picChg chg="add mod">
          <ac:chgData name="Marek Mason Lemieux" userId="e14d8c1d-b617-49b8-8d8f-83f92619f1d6" providerId="ADAL" clId="{1F40E9FF-2DC9-4313-8330-3C5D75690D8A}" dt="2026-02-03T17:45:33.716" v="42" actId="1582"/>
          <ac:picMkLst>
            <pc:docMk/>
            <pc:sldMk cId="1810659550" sldId="262"/>
            <ac:picMk id="3" creationId="{EC0EC3DA-7C92-FE39-0B9C-78BC809FCFEC}"/>
          </ac:picMkLst>
        </pc:picChg>
      </pc:sldChg>
      <pc:sldChg chg="addSp delSp modSp mod">
        <pc:chgData name="Marek Mason Lemieux" userId="e14d8c1d-b617-49b8-8d8f-83f92619f1d6" providerId="ADAL" clId="{1F40E9FF-2DC9-4313-8330-3C5D75690D8A}" dt="2026-02-04T00:10:19.021" v="310" actId="14100"/>
        <pc:sldMkLst>
          <pc:docMk/>
          <pc:sldMk cId="1008539001" sldId="284"/>
        </pc:sldMkLst>
        <pc:spChg chg="mod">
          <ac:chgData name="Marek Mason Lemieux" userId="e14d8c1d-b617-49b8-8d8f-83f92619f1d6" providerId="ADAL" clId="{1F40E9FF-2DC9-4313-8330-3C5D75690D8A}" dt="2026-02-04T00:10:19.021" v="310" actId="14100"/>
          <ac:spMkLst>
            <pc:docMk/>
            <pc:sldMk cId="1008539001" sldId="284"/>
            <ac:spMk id="4" creationId="{F789447D-1931-996F-90B0-3FD60263951A}"/>
          </ac:spMkLst>
        </pc:spChg>
        <pc:picChg chg="add mod modCrop">
          <ac:chgData name="Marek Mason Lemieux" userId="e14d8c1d-b617-49b8-8d8f-83f92619f1d6" providerId="ADAL" clId="{1F40E9FF-2DC9-4313-8330-3C5D75690D8A}" dt="2026-02-04T00:10:12.068" v="306" actId="1076"/>
          <ac:picMkLst>
            <pc:docMk/>
            <pc:sldMk cId="1008539001" sldId="284"/>
            <ac:picMk id="7" creationId="{C6D33553-DDB5-8FB8-7E05-4B9883CDC994}"/>
          </ac:picMkLst>
        </pc:picChg>
      </pc:sldChg>
      <pc:sldChg chg="modSp mod">
        <pc:chgData name="Marek Mason Lemieux" userId="e14d8c1d-b617-49b8-8d8f-83f92619f1d6" providerId="ADAL" clId="{1F40E9FF-2DC9-4313-8330-3C5D75690D8A}" dt="2026-02-03T17:50:20.368" v="44" actId="1076"/>
        <pc:sldMkLst>
          <pc:docMk/>
          <pc:sldMk cId="3316754576" sldId="286"/>
        </pc:sldMkLst>
        <pc:picChg chg="mod">
          <ac:chgData name="Marek Mason Lemieux" userId="e14d8c1d-b617-49b8-8d8f-83f92619f1d6" providerId="ADAL" clId="{1F40E9FF-2DC9-4313-8330-3C5D75690D8A}" dt="2026-02-03T17:50:20.368" v="44" actId="1076"/>
          <ac:picMkLst>
            <pc:docMk/>
            <pc:sldMk cId="3316754576" sldId="286"/>
            <ac:picMk id="6" creationId="{258E12E4-4A44-8806-6F7E-945A449C5A2B}"/>
          </ac:picMkLst>
        </pc:picChg>
      </pc:sldChg>
      <pc:sldChg chg="addSp delSp modSp add mod">
        <pc:chgData name="Marek Mason Lemieux" userId="e14d8c1d-b617-49b8-8d8f-83f92619f1d6" providerId="ADAL" clId="{1F40E9FF-2DC9-4313-8330-3C5D75690D8A}" dt="2026-02-03T18:49:26.718" v="220" actId="20577"/>
        <pc:sldMkLst>
          <pc:docMk/>
          <pc:sldMk cId="308362346" sldId="298"/>
        </pc:sldMkLst>
        <pc:spChg chg="mod">
          <ac:chgData name="Marek Mason Lemieux" userId="e14d8c1d-b617-49b8-8d8f-83f92619f1d6" providerId="ADAL" clId="{1F40E9FF-2DC9-4313-8330-3C5D75690D8A}" dt="2026-02-03T18:49:26.718" v="220" actId="20577"/>
          <ac:spMkLst>
            <pc:docMk/>
            <pc:sldMk cId="308362346" sldId="298"/>
            <ac:spMk id="5" creationId="{32C03624-6E97-0EC4-3CCB-FB26A171569D}"/>
          </ac:spMkLst>
        </pc:spChg>
        <pc:picChg chg="add mod">
          <ac:chgData name="Marek Mason Lemieux" userId="e14d8c1d-b617-49b8-8d8f-83f92619f1d6" providerId="ADAL" clId="{1F40E9FF-2DC9-4313-8330-3C5D75690D8A}" dt="2026-02-03T17:44:59.714" v="38" actId="1582"/>
          <ac:picMkLst>
            <pc:docMk/>
            <pc:sldMk cId="308362346" sldId="298"/>
            <ac:picMk id="4" creationId="{53ADF823-538C-D2F2-3C15-29672497BE6A}"/>
          </ac:picMkLst>
        </pc:picChg>
        <pc:picChg chg="add mod">
          <ac:chgData name="Marek Mason Lemieux" userId="e14d8c1d-b617-49b8-8d8f-83f92619f1d6" providerId="ADAL" clId="{1F40E9FF-2DC9-4313-8330-3C5D75690D8A}" dt="2026-02-03T17:44:59.714" v="38" actId="1582"/>
          <ac:picMkLst>
            <pc:docMk/>
            <pc:sldMk cId="308362346" sldId="298"/>
            <ac:picMk id="6" creationId="{1B8A1F0A-06C7-338F-31A6-8D7B26FC48CC}"/>
          </ac:picMkLst>
        </pc:picChg>
        <pc:picChg chg="add mod">
          <ac:chgData name="Marek Mason Lemieux" userId="e14d8c1d-b617-49b8-8d8f-83f92619f1d6" providerId="ADAL" clId="{1F40E9FF-2DC9-4313-8330-3C5D75690D8A}" dt="2026-02-03T17:44:59.714" v="38" actId="1582"/>
          <ac:picMkLst>
            <pc:docMk/>
            <pc:sldMk cId="308362346" sldId="298"/>
            <ac:picMk id="7" creationId="{6A7FA597-5414-FAFC-3524-00B53FA9C7EA}"/>
          </ac:picMkLst>
        </pc:picChg>
      </pc:sldChg>
      <pc:sldChg chg="modSp add mod">
        <pc:chgData name="Marek Mason Lemieux" userId="e14d8c1d-b617-49b8-8d8f-83f92619f1d6" providerId="ADAL" clId="{1F40E9FF-2DC9-4313-8330-3C5D75690D8A}" dt="2026-02-03T19:16:27.361" v="265" actId="20577"/>
        <pc:sldMkLst>
          <pc:docMk/>
          <pc:sldMk cId="606662062" sldId="302"/>
        </pc:sldMkLst>
        <pc:spChg chg="mod">
          <ac:chgData name="Marek Mason Lemieux" userId="e14d8c1d-b617-49b8-8d8f-83f92619f1d6" providerId="ADAL" clId="{1F40E9FF-2DC9-4313-8330-3C5D75690D8A}" dt="2026-02-03T19:16:27.361" v="265" actId="20577"/>
          <ac:spMkLst>
            <pc:docMk/>
            <pc:sldMk cId="606662062" sldId="302"/>
            <ac:spMk id="2" creationId="{E332DF3F-1EF5-3D6F-EE1F-B17884BD39AE}"/>
          </ac:spMkLst>
        </pc:spChg>
      </pc:sldChg>
    </pc:docChg>
  </pc:docChgLst>
  <pc:docChgLst>
    <pc:chgData name="Lily Grace Quintanar" userId="S::lgq7@nau.edu::6b7cf741-fec0-42d8-b2b9-f214b5fa65f7" providerId="AD" clId="Web-{B51ABF72-2A19-17FD-A99E-2CE31C1B42F1}"/>
    <pc:docChg chg="modSld">
      <pc:chgData name="Lily Grace Quintanar" userId="S::lgq7@nau.edu::6b7cf741-fec0-42d8-b2b9-f214b5fa65f7" providerId="AD" clId="Web-{B51ABF72-2A19-17FD-A99E-2CE31C1B42F1}" dt="2026-02-04T00:05:56.935" v="1635" actId="14100"/>
      <pc:docMkLst>
        <pc:docMk/>
      </pc:docMkLst>
      <pc:sldChg chg="addSp delSp modSp">
        <pc:chgData name="Lily Grace Quintanar" userId="S::lgq7@nau.edu::6b7cf741-fec0-42d8-b2b9-f214b5fa65f7" providerId="AD" clId="Web-{B51ABF72-2A19-17FD-A99E-2CE31C1B42F1}" dt="2026-02-03T23:48:17.214" v="1421"/>
        <pc:sldMkLst>
          <pc:docMk/>
          <pc:sldMk cId="365196843" sldId="276"/>
        </pc:sldMkLst>
        <pc:spChg chg="mod">
          <ac:chgData name="Lily Grace Quintanar" userId="S::lgq7@nau.edu::6b7cf741-fec0-42d8-b2b9-f214b5fa65f7" providerId="AD" clId="Web-{B51ABF72-2A19-17FD-A99E-2CE31C1B42F1}" dt="2026-02-03T23:22:28.055" v="1235" actId="20577"/>
          <ac:spMkLst>
            <pc:docMk/>
            <pc:sldMk cId="365196843" sldId="276"/>
            <ac:spMk id="4" creationId="{A708D901-3471-EA80-9DD9-80D9EF85E70D}"/>
          </ac:spMkLst>
        </pc:spChg>
        <pc:graphicFrameChg chg="add mod ord modGraphic">
          <ac:chgData name="Lily Grace Quintanar" userId="S::lgq7@nau.edu::6b7cf741-fec0-42d8-b2b9-f214b5fa65f7" providerId="AD" clId="Web-{B51ABF72-2A19-17FD-A99E-2CE31C1B42F1}" dt="2026-02-03T23:48:17.214" v="1421"/>
          <ac:graphicFrameMkLst>
            <pc:docMk/>
            <pc:sldMk cId="365196843" sldId="276"/>
            <ac:graphicFrameMk id="6" creationId="{AEAAE857-E5EB-0061-5348-7F3014396132}"/>
          </ac:graphicFrameMkLst>
        </pc:graphicFrameChg>
      </pc:sldChg>
      <pc:sldChg chg="addSp delSp modSp">
        <pc:chgData name="Lily Grace Quintanar" userId="S::lgq7@nau.edu::6b7cf741-fec0-42d8-b2b9-f214b5fa65f7" providerId="AD" clId="Web-{B51ABF72-2A19-17FD-A99E-2CE31C1B42F1}" dt="2026-02-04T00:05:56.935" v="1635" actId="14100"/>
        <pc:sldMkLst>
          <pc:docMk/>
          <pc:sldMk cId="1973295850" sldId="288"/>
        </pc:sldMkLst>
      </pc:sldChg>
      <pc:sldChg chg="addSp modSp">
        <pc:chgData name="Lily Grace Quintanar" userId="S::lgq7@nau.edu::6b7cf741-fec0-42d8-b2b9-f214b5fa65f7" providerId="AD" clId="Web-{B51ABF72-2A19-17FD-A99E-2CE31C1B42F1}" dt="2026-02-03T23:59:04.605" v="1627"/>
        <pc:sldMkLst>
          <pc:docMk/>
          <pc:sldMk cId="1881873073" sldId="289"/>
        </pc:sldMkLst>
        <pc:spChg chg="add mod">
          <ac:chgData name="Lily Grace Quintanar" userId="S::lgq7@nau.edu::6b7cf741-fec0-42d8-b2b9-f214b5fa65f7" providerId="AD" clId="Web-{B51ABF72-2A19-17FD-A99E-2CE31C1B42F1}" dt="2026-02-03T23:57:22.699" v="1625" actId="20577"/>
          <ac:spMkLst>
            <pc:docMk/>
            <pc:sldMk cId="1881873073" sldId="289"/>
            <ac:spMk id="2" creationId="{FFB40580-BD70-C90A-C0EB-CCC023FC30C4}"/>
          </ac:spMkLst>
        </pc:spChg>
        <pc:spChg chg="mod">
          <ac:chgData name="Lily Grace Quintanar" userId="S::lgq7@nau.edu::6b7cf741-fec0-42d8-b2b9-f214b5fa65f7" providerId="AD" clId="Web-{B51ABF72-2A19-17FD-A99E-2CE31C1B42F1}" dt="2026-02-03T23:43:08.401" v="1239" actId="20577"/>
          <ac:spMkLst>
            <pc:docMk/>
            <pc:sldMk cId="1881873073" sldId="289"/>
            <ac:spMk id="14" creationId="{377EBCBE-6D2D-7134-4471-6F391F608031}"/>
          </ac:spMkLst>
        </pc:spChg>
        <pc:graphicFrameChg chg="mod modGraphic">
          <ac:chgData name="Lily Grace Quintanar" userId="S::lgq7@nau.edu::6b7cf741-fec0-42d8-b2b9-f214b5fa65f7" providerId="AD" clId="Web-{B51ABF72-2A19-17FD-A99E-2CE31C1B42F1}" dt="2026-02-03T23:59:04.605" v="1627"/>
          <ac:graphicFrameMkLst>
            <pc:docMk/>
            <pc:sldMk cId="1881873073" sldId="289"/>
            <ac:graphicFrameMk id="15" creationId="{0F4C9896-DBF1-37DA-26D9-2A8D33F7AEE6}"/>
          </ac:graphicFrameMkLst>
        </pc:graphicFrameChg>
      </pc:sldChg>
    </pc:docChg>
  </pc:docChgLst>
  <pc:docChgLst>
    <pc:chgData name="Selina Yingzhuo Cozens" userId="d67b55ed-49d5-4f67-8c4d-378c6e7c71c4" providerId="ADAL" clId="{F944B83C-A72E-4BA8-94FC-45B0868D9AD3}"/>
    <pc:docChg chg="undo custSel addSld delSld modSld sldOrd">
      <pc:chgData name="Selina Yingzhuo Cozens" userId="d67b55ed-49d5-4f67-8c4d-378c6e7c71c4" providerId="ADAL" clId="{F944B83C-A72E-4BA8-94FC-45B0868D9AD3}" dt="2026-02-07T22:28:26.051" v="1568" actId="164"/>
      <pc:docMkLst>
        <pc:docMk/>
      </pc:docMkLst>
      <pc:sldChg chg="addSp delSp modSp mod">
        <pc:chgData name="Selina Yingzhuo Cozens" userId="d67b55ed-49d5-4f67-8c4d-378c6e7c71c4" providerId="ADAL" clId="{F944B83C-A72E-4BA8-94FC-45B0868D9AD3}" dt="2026-02-05T21:47:21.553" v="1456" actId="208"/>
        <pc:sldMkLst>
          <pc:docMk/>
          <pc:sldMk cId="981253385" sldId="259"/>
        </pc:sldMkLst>
        <pc:spChg chg="mod">
          <ac:chgData name="Selina Yingzhuo Cozens" userId="d67b55ed-49d5-4f67-8c4d-378c6e7c71c4" providerId="ADAL" clId="{F944B83C-A72E-4BA8-94FC-45B0868D9AD3}" dt="2026-02-05T21:46:09.862" v="1451" actId="13926"/>
          <ac:spMkLst>
            <pc:docMk/>
            <pc:sldMk cId="981253385" sldId="259"/>
            <ac:spMk id="3" creationId="{8B5C5281-A353-A80C-7DA2-90781049B3B6}"/>
          </ac:spMkLst>
        </pc:spChg>
        <pc:spChg chg="add mod">
          <ac:chgData name="Selina Yingzhuo Cozens" userId="d67b55ed-49d5-4f67-8c4d-378c6e7c71c4" providerId="ADAL" clId="{F944B83C-A72E-4BA8-94FC-45B0868D9AD3}" dt="2026-02-02T06:43:23.811" v="384" actId="121"/>
          <ac:spMkLst>
            <pc:docMk/>
            <pc:sldMk cId="981253385" sldId="259"/>
            <ac:spMk id="4" creationId="{977431FF-8861-EA70-AE15-05D3A0F1CFF7}"/>
          </ac:spMkLst>
        </pc:spChg>
        <pc:spChg chg="mod">
          <ac:chgData name="Selina Yingzhuo Cozens" userId="d67b55ed-49d5-4f67-8c4d-378c6e7c71c4" providerId="ADAL" clId="{F944B83C-A72E-4BA8-94FC-45B0868D9AD3}" dt="2026-02-03T22:06:21.556" v="674" actId="13926"/>
          <ac:spMkLst>
            <pc:docMk/>
            <pc:sldMk cId="981253385" sldId="259"/>
            <ac:spMk id="5" creationId="{7ACE8867-68C7-F03A-71D6-12B4EF69A398}"/>
          </ac:spMkLst>
        </pc:spChg>
        <pc:spChg chg="mod">
          <ac:chgData name="Selina Yingzhuo Cozens" userId="d67b55ed-49d5-4f67-8c4d-378c6e7c71c4" providerId="ADAL" clId="{F944B83C-A72E-4BA8-94FC-45B0868D9AD3}" dt="2026-02-04T04:08:30.684" v="1359" actId="122"/>
          <ac:spMkLst>
            <pc:docMk/>
            <pc:sldMk cId="981253385" sldId="259"/>
            <ac:spMk id="7" creationId="{1F7F4957-4ADE-0ADA-C82A-6D1A088C7A96}"/>
          </ac:spMkLst>
        </pc:spChg>
        <pc:picChg chg="add mod">
          <ac:chgData name="Selina Yingzhuo Cozens" userId="d67b55ed-49d5-4f67-8c4d-378c6e7c71c4" providerId="ADAL" clId="{F944B83C-A72E-4BA8-94FC-45B0868D9AD3}" dt="2026-02-05T21:47:21.553" v="1456" actId="208"/>
          <ac:picMkLst>
            <pc:docMk/>
            <pc:sldMk cId="981253385" sldId="259"/>
            <ac:picMk id="2" creationId="{57E25750-58E0-4DDA-FF16-9189A874A714}"/>
          </ac:picMkLst>
        </pc:picChg>
      </pc:sldChg>
      <pc:sldChg chg="addSp modSp">
        <pc:chgData name="Selina Yingzhuo Cozens" userId="d67b55ed-49d5-4f67-8c4d-378c6e7c71c4" providerId="ADAL" clId="{F944B83C-A72E-4BA8-94FC-45B0868D9AD3}" dt="2026-02-02T06:44:52.278" v="407"/>
        <pc:sldMkLst>
          <pc:docMk/>
          <pc:sldMk cId="291613956" sldId="260"/>
        </pc:sldMkLst>
        <pc:spChg chg="add mod">
          <ac:chgData name="Selina Yingzhuo Cozens" userId="d67b55ed-49d5-4f67-8c4d-378c6e7c71c4" providerId="ADAL" clId="{F944B83C-A72E-4BA8-94FC-45B0868D9AD3}" dt="2026-02-02T06:44:52.278" v="407"/>
          <ac:spMkLst>
            <pc:docMk/>
            <pc:sldMk cId="291613956" sldId="260"/>
            <ac:spMk id="4" creationId="{C77E56E8-D54A-CC42-BEA2-9D9E3FDD8038}"/>
          </ac:spMkLst>
        </pc:spChg>
      </pc:sldChg>
      <pc:sldChg chg="addSp modSp">
        <pc:chgData name="Selina Yingzhuo Cozens" userId="d67b55ed-49d5-4f67-8c4d-378c6e7c71c4" providerId="ADAL" clId="{F944B83C-A72E-4BA8-94FC-45B0868D9AD3}" dt="2026-02-02T06:44:43.865" v="403"/>
        <pc:sldMkLst>
          <pc:docMk/>
          <pc:sldMk cId="1810659550" sldId="262"/>
        </pc:sldMkLst>
        <pc:spChg chg="add mod">
          <ac:chgData name="Selina Yingzhuo Cozens" userId="d67b55ed-49d5-4f67-8c4d-378c6e7c71c4" providerId="ADAL" clId="{F944B83C-A72E-4BA8-94FC-45B0868D9AD3}" dt="2026-02-02T06:44:43.865" v="403"/>
          <ac:spMkLst>
            <pc:docMk/>
            <pc:sldMk cId="1810659550" sldId="262"/>
            <ac:spMk id="5" creationId="{420DEB10-4CE0-3F28-1B4B-A1D80EC38B80}"/>
          </ac:spMkLst>
        </pc:spChg>
      </pc:sldChg>
      <pc:sldChg chg="addSp modSp">
        <pc:chgData name="Selina Yingzhuo Cozens" userId="d67b55ed-49d5-4f67-8c4d-378c6e7c71c4" providerId="ADAL" clId="{F944B83C-A72E-4BA8-94FC-45B0868D9AD3}" dt="2026-02-02T06:45:15.902" v="420"/>
        <pc:sldMkLst>
          <pc:docMk/>
          <pc:sldMk cId="365196843" sldId="276"/>
        </pc:sldMkLst>
        <pc:spChg chg="add mod">
          <ac:chgData name="Selina Yingzhuo Cozens" userId="d67b55ed-49d5-4f67-8c4d-378c6e7c71c4" providerId="ADAL" clId="{F944B83C-A72E-4BA8-94FC-45B0868D9AD3}" dt="2026-02-02T06:45:15.902" v="420"/>
          <ac:spMkLst>
            <pc:docMk/>
            <pc:sldMk cId="365196843" sldId="276"/>
            <ac:spMk id="4" creationId="{A708D901-3471-EA80-9DD9-80D9EF85E70D}"/>
          </ac:spMkLst>
        </pc:spChg>
      </pc:sldChg>
      <pc:sldChg chg="addSp modSp mod">
        <pc:chgData name="Selina Yingzhuo Cozens" userId="d67b55ed-49d5-4f67-8c4d-378c6e7c71c4" providerId="ADAL" clId="{F944B83C-A72E-4BA8-94FC-45B0868D9AD3}" dt="2026-02-03T22:07:33.855" v="740" actId="21"/>
        <pc:sldMkLst>
          <pc:docMk/>
          <pc:sldMk cId="1473673731" sldId="278"/>
        </pc:sldMkLst>
        <pc:spChg chg="mod">
          <ac:chgData name="Selina Yingzhuo Cozens" userId="d67b55ed-49d5-4f67-8c4d-378c6e7c71c4" providerId="ADAL" clId="{F944B83C-A72E-4BA8-94FC-45B0868D9AD3}" dt="2026-02-03T22:07:33.855" v="740" actId="21"/>
          <ac:spMkLst>
            <pc:docMk/>
            <pc:sldMk cId="1473673731" sldId="278"/>
            <ac:spMk id="2" creationId="{8F6AD63F-05AF-0FDE-1D06-4AB6E19F0B48}"/>
          </ac:spMkLst>
        </pc:spChg>
        <pc:spChg chg="add mod">
          <ac:chgData name="Selina Yingzhuo Cozens" userId="d67b55ed-49d5-4f67-8c4d-378c6e7c71c4" providerId="ADAL" clId="{F944B83C-A72E-4BA8-94FC-45B0868D9AD3}" dt="2026-02-02T06:44:55.738" v="409"/>
          <ac:spMkLst>
            <pc:docMk/>
            <pc:sldMk cId="1473673731" sldId="278"/>
            <ac:spMk id="4" creationId="{8D8AC4C6-9511-6B01-CF81-B3F58BB496DA}"/>
          </ac:spMkLst>
        </pc:spChg>
      </pc:sldChg>
      <pc:sldChg chg="addSp modSp">
        <pc:chgData name="Selina Yingzhuo Cozens" userId="d67b55ed-49d5-4f67-8c4d-378c6e7c71c4" providerId="ADAL" clId="{F944B83C-A72E-4BA8-94FC-45B0868D9AD3}" dt="2026-02-02T06:45:00.094" v="410"/>
        <pc:sldMkLst>
          <pc:docMk/>
          <pc:sldMk cId="3471902016" sldId="280"/>
        </pc:sldMkLst>
        <pc:spChg chg="add mod">
          <ac:chgData name="Selina Yingzhuo Cozens" userId="d67b55ed-49d5-4f67-8c4d-378c6e7c71c4" providerId="ADAL" clId="{F944B83C-A72E-4BA8-94FC-45B0868D9AD3}" dt="2026-02-02T06:45:00.094" v="410"/>
          <ac:spMkLst>
            <pc:docMk/>
            <pc:sldMk cId="3471902016" sldId="280"/>
            <ac:spMk id="4" creationId="{6A14E976-A374-4C98-545D-88C9ABB64957}"/>
          </ac:spMkLst>
        </pc:spChg>
      </pc:sldChg>
      <pc:sldChg chg="addSp modSp">
        <pc:chgData name="Selina Yingzhuo Cozens" userId="d67b55ed-49d5-4f67-8c4d-378c6e7c71c4" providerId="ADAL" clId="{F944B83C-A72E-4BA8-94FC-45B0868D9AD3}" dt="2026-02-02T06:45:09.708" v="416"/>
        <pc:sldMkLst>
          <pc:docMk/>
          <pc:sldMk cId="1008539001" sldId="284"/>
        </pc:sldMkLst>
        <pc:spChg chg="add mod">
          <ac:chgData name="Selina Yingzhuo Cozens" userId="d67b55ed-49d5-4f67-8c4d-378c6e7c71c4" providerId="ADAL" clId="{F944B83C-A72E-4BA8-94FC-45B0868D9AD3}" dt="2026-02-02T06:45:09.708" v="416"/>
          <ac:spMkLst>
            <pc:docMk/>
            <pc:sldMk cId="1008539001" sldId="284"/>
            <ac:spMk id="4" creationId="{F789447D-1931-996F-90B0-3FD60263951A}"/>
          </ac:spMkLst>
        </pc:spChg>
      </pc:sldChg>
      <pc:sldChg chg="addSp modSp mod">
        <pc:chgData name="Selina Yingzhuo Cozens" userId="d67b55ed-49d5-4f67-8c4d-378c6e7c71c4" providerId="ADAL" clId="{F944B83C-A72E-4BA8-94FC-45B0868D9AD3}" dt="2026-02-05T18:34:03.249" v="1381" actId="13926"/>
        <pc:sldMkLst>
          <pc:docMk/>
          <pc:sldMk cId="371073779" sldId="285"/>
        </pc:sldMkLst>
        <pc:spChg chg="add mod">
          <ac:chgData name="Selina Yingzhuo Cozens" userId="d67b55ed-49d5-4f67-8c4d-378c6e7c71c4" providerId="ADAL" clId="{F944B83C-A72E-4BA8-94FC-45B0868D9AD3}" dt="2026-02-02T06:45:10.923" v="417"/>
          <ac:spMkLst>
            <pc:docMk/>
            <pc:sldMk cId="371073779" sldId="285"/>
            <ac:spMk id="4" creationId="{293A8DAB-BCA2-84DD-5635-07D00DDC31C2}"/>
          </ac:spMkLst>
        </pc:spChg>
      </pc:sldChg>
      <pc:sldChg chg="addSp modSp">
        <pc:chgData name="Selina Yingzhuo Cozens" userId="d67b55ed-49d5-4f67-8c4d-378c6e7c71c4" providerId="ADAL" clId="{F944B83C-A72E-4BA8-94FC-45B0868D9AD3}" dt="2026-02-02T06:45:12.051" v="418"/>
        <pc:sldMkLst>
          <pc:docMk/>
          <pc:sldMk cId="3316754576" sldId="286"/>
        </pc:sldMkLst>
        <pc:spChg chg="add mod">
          <ac:chgData name="Selina Yingzhuo Cozens" userId="d67b55ed-49d5-4f67-8c4d-378c6e7c71c4" providerId="ADAL" clId="{F944B83C-A72E-4BA8-94FC-45B0868D9AD3}" dt="2026-02-02T06:45:12.051" v="418"/>
          <ac:spMkLst>
            <pc:docMk/>
            <pc:sldMk cId="3316754576" sldId="286"/>
            <ac:spMk id="4" creationId="{5256251F-9100-4651-77D2-8D1ACF586CC5}"/>
          </ac:spMkLst>
        </pc:spChg>
      </pc:sldChg>
      <pc:sldChg chg="addSp delSp modSp add mod ord">
        <pc:chgData name="Selina Yingzhuo Cozens" userId="d67b55ed-49d5-4f67-8c4d-378c6e7c71c4" providerId="ADAL" clId="{F944B83C-A72E-4BA8-94FC-45B0868D9AD3}" dt="2026-02-07T22:28:26.051" v="1568" actId="164"/>
        <pc:sldMkLst>
          <pc:docMk/>
          <pc:sldMk cId="1973295850" sldId="288"/>
        </pc:sldMkLst>
        <pc:spChg chg="add mod">
          <ac:chgData name="Selina Yingzhuo Cozens" userId="d67b55ed-49d5-4f67-8c4d-378c6e7c71c4" providerId="ADAL" clId="{F944B83C-A72E-4BA8-94FC-45B0868D9AD3}" dt="2026-02-02T06:43:31.650" v="386"/>
          <ac:spMkLst>
            <pc:docMk/>
            <pc:sldMk cId="1973295850" sldId="288"/>
            <ac:spMk id="4" creationId="{EC69C359-4336-EB34-B633-96D7CC7C5C05}"/>
          </ac:spMkLst>
        </pc:spChg>
        <pc:spChg chg="add mod">
          <ac:chgData name="Selina Yingzhuo Cozens" userId="d67b55ed-49d5-4f67-8c4d-378c6e7c71c4" providerId="ADAL" clId="{F944B83C-A72E-4BA8-94FC-45B0868D9AD3}" dt="2026-02-03T22:12:46.090" v="986" actId="20577"/>
          <ac:spMkLst>
            <pc:docMk/>
            <pc:sldMk cId="1973295850" sldId="288"/>
            <ac:spMk id="10" creationId="{B347CC26-3EA4-E470-08D8-3B6A289CBF43}"/>
          </ac:spMkLst>
        </pc:spChg>
        <pc:grpChg chg="add mod">
          <ac:chgData name="Selina Yingzhuo Cozens" userId="d67b55ed-49d5-4f67-8c4d-378c6e7c71c4" providerId="ADAL" clId="{F944B83C-A72E-4BA8-94FC-45B0868D9AD3}" dt="2026-02-07T22:28:26.051" v="1568" actId="164"/>
          <ac:grpSpMkLst>
            <pc:docMk/>
            <pc:sldMk cId="1973295850" sldId="288"/>
            <ac:grpSpMk id="2" creationId="{18E89E67-9502-C69D-53AF-1C733C6AB681}"/>
          </ac:grpSpMkLst>
        </pc:grpChg>
        <pc:graphicFrameChg chg="mod modGraphic">
          <ac:chgData name="Selina Yingzhuo Cozens" userId="d67b55ed-49d5-4f67-8c4d-378c6e7c71c4" providerId="ADAL" clId="{F944B83C-A72E-4BA8-94FC-45B0868D9AD3}" dt="2026-02-03T22:07:43.336" v="741" actId="1076"/>
          <ac:graphicFrameMkLst>
            <pc:docMk/>
            <pc:sldMk cId="1973295850" sldId="288"/>
            <ac:graphicFrameMk id="9" creationId="{4B3C6797-7DC3-6B11-54AE-AFD77E4537CC}"/>
          </ac:graphicFrameMkLst>
        </pc:graphicFrameChg>
        <pc:picChg chg="mod">
          <ac:chgData name="Selina Yingzhuo Cozens" userId="d67b55ed-49d5-4f67-8c4d-378c6e7c71c4" providerId="ADAL" clId="{F944B83C-A72E-4BA8-94FC-45B0868D9AD3}" dt="2026-02-07T22:28:26.051" v="1568" actId="164"/>
          <ac:picMkLst>
            <pc:docMk/>
            <pc:sldMk cId="1973295850" sldId="288"/>
            <ac:picMk id="6" creationId="{9E46E568-2BE9-2A2E-DE0F-3C7AB41ABB5D}"/>
          </ac:picMkLst>
        </pc:picChg>
        <pc:picChg chg="mod">
          <ac:chgData name="Selina Yingzhuo Cozens" userId="d67b55ed-49d5-4f67-8c4d-378c6e7c71c4" providerId="ADAL" clId="{F944B83C-A72E-4BA8-94FC-45B0868D9AD3}" dt="2026-02-07T22:28:26.051" v="1568" actId="164"/>
          <ac:picMkLst>
            <pc:docMk/>
            <pc:sldMk cId="1973295850" sldId="288"/>
            <ac:picMk id="8" creationId="{25B64467-BFF4-E97E-4DF1-FE2055DA3B01}"/>
          </ac:picMkLst>
        </pc:picChg>
      </pc:sldChg>
      <pc:sldChg chg="addSp delSp modSp mod">
        <pc:chgData name="Selina Yingzhuo Cozens" userId="d67b55ed-49d5-4f67-8c4d-378c6e7c71c4" providerId="ADAL" clId="{F944B83C-A72E-4BA8-94FC-45B0868D9AD3}" dt="2026-02-05T21:45:24.634" v="1441" actId="13926"/>
        <pc:sldMkLst>
          <pc:docMk/>
          <pc:sldMk cId="3498673605" sldId="297"/>
        </pc:sldMkLst>
        <pc:spChg chg="mod">
          <ac:chgData name="Selina Yingzhuo Cozens" userId="d67b55ed-49d5-4f67-8c4d-378c6e7c71c4" providerId="ADAL" clId="{F944B83C-A72E-4BA8-94FC-45B0868D9AD3}" dt="2026-02-03T22:06:57.732" v="738" actId="13926"/>
          <ac:spMkLst>
            <pc:docMk/>
            <pc:sldMk cId="3498673605" sldId="297"/>
            <ac:spMk id="2" creationId="{C581150C-47E2-B406-74B9-7EF63D530170}"/>
          </ac:spMkLst>
        </pc:spChg>
        <pc:spChg chg="mod">
          <ac:chgData name="Selina Yingzhuo Cozens" userId="d67b55ed-49d5-4f67-8c4d-378c6e7c71c4" providerId="ADAL" clId="{F944B83C-A72E-4BA8-94FC-45B0868D9AD3}" dt="2026-02-05T21:45:24.634" v="1441" actId="13926"/>
          <ac:spMkLst>
            <pc:docMk/>
            <pc:sldMk cId="3498673605" sldId="297"/>
            <ac:spMk id="6" creationId="{CF133EF4-88A9-2C24-FAB1-FB682D392D5A}"/>
          </ac:spMkLst>
        </pc:spChg>
        <pc:spChg chg="add mod">
          <ac:chgData name="Selina Yingzhuo Cozens" userId="d67b55ed-49d5-4f67-8c4d-378c6e7c71c4" providerId="ADAL" clId="{F944B83C-A72E-4BA8-94FC-45B0868D9AD3}" dt="2026-02-03T22:04:45.939" v="649" actId="1076"/>
          <ac:spMkLst>
            <pc:docMk/>
            <pc:sldMk cId="3498673605" sldId="297"/>
            <ac:spMk id="7" creationId="{D48E2BA3-518F-5690-8C12-8F859ED7A29D}"/>
          </ac:spMkLst>
        </pc:spChg>
        <pc:picChg chg="add mod">
          <ac:chgData name="Selina Yingzhuo Cozens" userId="d67b55ed-49d5-4f67-8c4d-378c6e7c71c4" providerId="ADAL" clId="{F944B83C-A72E-4BA8-94FC-45B0868D9AD3}" dt="2026-02-05T21:44:41.706" v="1423" actId="1076"/>
          <ac:picMkLst>
            <pc:docMk/>
            <pc:sldMk cId="3498673605" sldId="297"/>
            <ac:picMk id="9" creationId="{F63503B6-2BE2-E48D-706B-3D83C1F7588A}"/>
          </ac:picMkLst>
        </pc:picChg>
      </pc:sldChg>
      <pc:sldChg chg="addSp delSp modSp add mod">
        <pc:chgData name="Selina Yingzhuo Cozens" userId="d67b55ed-49d5-4f67-8c4d-378c6e7c71c4" providerId="ADAL" clId="{F944B83C-A72E-4BA8-94FC-45B0868D9AD3}" dt="2026-02-05T21:50:37.441" v="1475" actId="208"/>
        <pc:sldMkLst>
          <pc:docMk/>
          <pc:sldMk cId="1663460241" sldId="303"/>
        </pc:sldMkLst>
        <pc:spChg chg="mod">
          <ac:chgData name="Selina Yingzhuo Cozens" userId="d67b55ed-49d5-4f67-8c4d-378c6e7c71c4" providerId="ADAL" clId="{F944B83C-A72E-4BA8-94FC-45B0868D9AD3}" dt="2026-02-03T21:58:23.716" v="538" actId="20577"/>
          <ac:spMkLst>
            <pc:docMk/>
            <pc:sldMk cId="1663460241" sldId="303"/>
            <ac:spMk id="2" creationId="{81CEC673-65FC-B5EF-BA16-0709DC757030}"/>
          </ac:spMkLst>
        </pc:spChg>
        <pc:spChg chg="add mod">
          <ac:chgData name="Selina Yingzhuo Cozens" userId="d67b55ed-49d5-4f67-8c4d-378c6e7c71c4" providerId="ADAL" clId="{F944B83C-A72E-4BA8-94FC-45B0868D9AD3}" dt="2026-02-03T22:00:00.095" v="580" actId="1076"/>
          <ac:spMkLst>
            <pc:docMk/>
            <pc:sldMk cId="1663460241" sldId="303"/>
            <ac:spMk id="10" creationId="{D97C8E16-6DAB-0C37-3DFB-EC71C0F0EAD2}"/>
          </ac:spMkLst>
        </pc:spChg>
        <pc:spChg chg="add mod">
          <ac:chgData name="Selina Yingzhuo Cozens" userId="d67b55ed-49d5-4f67-8c4d-378c6e7c71c4" providerId="ADAL" clId="{F944B83C-A72E-4BA8-94FC-45B0868D9AD3}" dt="2026-02-05T21:48:40.636" v="1469" actId="13926"/>
          <ac:spMkLst>
            <pc:docMk/>
            <pc:sldMk cId="1663460241" sldId="303"/>
            <ac:spMk id="11" creationId="{6AA3BBDE-D639-6978-01ED-935541B3D552}"/>
          </ac:spMkLst>
        </pc:spChg>
        <pc:picChg chg="add mod">
          <ac:chgData name="Selina Yingzhuo Cozens" userId="d67b55ed-49d5-4f67-8c4d-378c6e7c71c4" providerId="ADAL" clId="{F944B83C-A72E-4BA8-94FC-45B0868D9AD3}" dt="2026-02-05T21:50:37.441" v="1475" actId="208"/>
          <ac:picMkLst>
            <pc:docMk/>
            <pc:sldMk cId="1663460241" sldId="303"/>
            <ac:picMk id="5" creationId="{5D553EAE-F4E9-832A-6920-ABBBE070641F}"/>
          </ac:picMkLst>
        </pc:picChg>
        <pc:picChg chg="add mod">
          <ac:chgData name="Selina Yingzhuo Cozens" userId="d67b55ed-49d5-4f67-8c4d-378c6e7c71c4" providerId="ADAL" clId="{F944B83C-A72E-4BA8-94FC-45B0868D9AD3}" dt="2026-02-03T21:59:25.713" v="550" actId="208"/>
          <ac:picMkLst>
            <pc:docMk/>
            <pc:sldMk cId="1663460241" sldId="303"/>
            <ac:picMk id="9" creationId="{50A1F0E7-EBA4-F145-3718-7E3597291B3F}"/>
          </ac:picMkLst>
        </pc:picChg>
      </pc:sldChg>
      <pc:sldChg chg="addSp delSp modSp mod">
        <pc:chgData name="Selina Yingzhuo Cozens" userId="d67b55ed-49d5-4f67-8c4d-378c6e7c71c4" providerId="ADAL" clId="{F944B83C-A72E-4BA8-94FC-45B0868D9AD3}" dt="2026-02-05T18:33:44.135" v="1380" actId="1076"/>
        <pc:sldMkLst>
          <pc:docMk/>
          <pc:sldMk cId="2761874085" sldId="308"/>
        </pc:sldMkLst>
        <pc:spChg chg="add mod">
          <ac:chgData name="Selina Yingzhuo Cozens" userId="d67b55ed-49d5-4f67-8c4d-378c6e7c71c4" providerId="ADAL" clId="{F944B83C-A72E-4BA8-94FC-45B0868D9AD3}" dt="2026-02-05T18:33:29.737" v="1377" actId="20577"/>
          <ac:spMkLst>
            <pc:docMk/>
            <pc:sldMk cId="2761874085" sldId="308"/>
            <ac:spMk id="9" creationId="{48F174EF-F934-3ED5-69C3-BAC7D8F534B9}"/>
          </ac:spMkLst>
        </pc:spChg>
        <pc:spChg chg="add mod">
          <ac:chgData name="Selina Yingzhuo Cozens" userId="d67b55ed-49d5-4f67-8c4d-378c6e7c71c4" providerId="ADAL" clId="{F944B83C-A72E-4BA8-94FC-45B0868D9AD3}" dt="2026-02-04T02:09:28.197" v="1276" actId="1076"/>
          <ac:spMkLst>
            <pc:docMk/>
            <pc:sldMk cId="2761874085" sldId="308"/>
            <ac:spMk id="12" creationId="{84B1B8E2-C869-8454-47AB-79A0C24AD51E}"/>
          </ac:spMkLst>
        </pc:spChg>
        <pc:picChg chg="add mod">
          <ac:chgData name="Selina Yingzhuo Cozens" userId="d67b55ed-49d5-4f67-8c4d-378c6e7c71c4" providerId="ADAL" clId="{F944B83C-A72E-4BA8-94FC-45B0868D9AD3}" dt="2026-02-05T18:33:44.135" v="1380" actId="1076"/>
          <ac:picMkLst>
            <pc:docMk/>
            <pc:sldMk cId="2761874085" sldId="308"/>
            <ac:picMk id="4" creationId="{0583D3AD-2884-FC5E-2189-AFC617040697}"/>
          </ac:picMkLst>
        </pc:picChg>
        <pc:picChg chg="add mod">
          <ac:chgData name="Selina Yingzhuo Cozens" userId="d67b55ed-49d5-4f67-8c4d-378c6e7c71c4" providerId="ADAL" clId="{F944B83C-A72E-4BA8-94FC-45B0868D9AD3}" dt="2026-02-04T04:06:27.421" v="1288" actId="208"/>
          <ac:picMkLst>
            <pc:docMk/>
            <pc:sldMk cId="2761874085" sldId="308"/>
            <ac:picMk id="15" creationId="{4A08A814-5485-3CF6-B75A-13861E533C02}"/>
          </ac:picMkLst>
        </pc:picChg>
      </pc:sldChg>
      <pc:sldChg chg="addSp delSp modSp new mod ord">
        <pc:chgData name="Selina Yingzhuo Cozens" userId="d67b55ed-49d5-4f67-8c4d-378c6e7c71c4" providerId="ADAL" clId="{F944B83C-A72E-4BA8-94FC-45B0868D9AD3}" dt="2026-02-04T00:39:40.047" v="1258" actId="1076"/>
        <pc:sldMkLst>
          <pc:docMk/>
          <pc:sldMk cId="100648435" sldId="310"/>
        </pc:sldMkLst>
        <pc:spChg chg="mod">
          <ac:chgData name="Selina Yingzhuo Cozens" userId="d67b55ed-49d5-4f67-8c4d-378c6e7c71c4" providerId="ADAL" clId="{F944B83C-A72E-4BA8-94FC-45B0868D9AD3}" dt="2026-02-04T00:34:46.320" v="1139" actId="20577"/>
          <ac:spMkLst>
            <pc:docMk/>
            <pc:sldMk cId="100648435" sldId="310"/>
            <ac:spMk id="3" creationId="{8ADC1856-2D3D-2933-6A36-589196068238}"/>
          </ac:spMkLst>
        </pc:spChg>
        <pc:spChg chg="add mod">
          <ac:chgData name="Selina Yingzhuo Cozens" userId="d67b55ed-49d5-4f67-8c4d-378c6e7c71c4" providerId="ADAL" clId="{F944B83C-A72E-4BA8-94FC-45B0868D9AD3}" dt="2026-02-04T00:39:40.047" v="1258" actId="1076"/>
          <ac:spMkLst>
            <pc:docMk/>
            <pc:sldMk cId="100648435" sldId="310"/>
            <ac:spMk id="4" creationId="{47A4BE27-7566-B8DC-01A4-7A6086B234FA}"/>
          </ac:spMkLst>
        </pc:spChg>
        <pc:spChg chg="add mod">
          <ac:chgData name="Selina Yingzhuo Cozens" userId="d67b55ed-49d5-4f67-8c4d-378c6e7c71c4" providerId="ADAL" clId="{F944B83C-A72E-4BA8-94FC-45B0868D9AD3}" dt="2026-02-04T00:39:29.727" v="1247" actId="20577"/>
          <ac:spMkLst>
            <pc:docMk/>
            <pc:sldMk cId="100648435" sldId="310"/>
            <ac:spMk id="5" creationId="{A473C80F-2F37-7B29-97EB-ACD434A719FB}"/>
          </ac:spMkLst>
        </pc:spChg>
        <pc:picChg chg="add mod">
          <ac:chgData name="Selina Yingzhuo Cozens" userId="d67b55ed-49d5-4f67-8c4d-378c6e7c71c4" providerId="ADAL" clId="{F944B83C-A72E-4BA8-94FC-45B0868D9AD3}" dt="2026-02-04T00:36:44.053" v="1152" actId="208"/>
          <ac:picMkLst>
            <pc:docMk/>
            <pc:sldMk cId="100648435" sldId="310"/>
            <ac:picMk id="7" creationId="{1F67930A-A223-9954-CF6C-805E7B89A6DF}"/>
          </ac:picMkLst>
        </pc:picChg>
        <pc:picChg chg="add mod">
          <ac:chgData name="Selina Yingzhuo Cozens" userId="d67b55ed-49d5-4f67-8c4d-378c6e7c71c4" providerId="ADAL" clId="{F944B83C-A72E-4BA8-94FC-45B0868D9AD3}" dt="2026-02-04T00:39:08.956" v="1190" actId="208"/>
          <ac:picMkLst>
            <pc:docMk/>
            <pc:sldMk cId="100648435" sldId="310"/>
            <ac:picMk id="9" creationId="{1B78C454-A7A0-0648-0FCE-7A7A500CF0B9}"/>
          </ac:picMkLst>
        </pc:picChg>
      </pc:sldChg>
      <pc:sldChg chg="addSp delSp modSp new mod">
        <pc:chgData name="Selina Yingzhuo Cozens" userId="d67b55ed-49d5-4f67-8c4d-378c6e7c71c4" providerId="ADAL" clId="{F944B83C-A72E-4BA8-94FC-45B0868D9AD3}" dt="2026-02-05T18:36:46.228" v="1384" actId="20577"/>
        <pc:sldMkLst>
          <pc:docMk/>
          <pc:sldMk cId="3244368637" sldId="311"/>
        </pc:sldMkLst>
        <pc:spChg chg="add mod">
          <ac:chgData name="Selina Yingzhuo Cozens" userId="d67b55ed-49d5-4f67-8c4d-378c6e7c71c4" providerId="ADAL" clId="{F944B83C-A72E-4BA8-94FC-45B0868D9AD3}" dt="2026-02-04T00:36:27.881" v="1150"/>
          <ac:spMkLst>
            <pc:docMk/>
            <pc:sldMk cId="3244368637" sldId="311"/>
            <ac:spMk id="4" creationId="{E0FDB828-211B-0A4A-9207-A78620553DEA}"/>
          </ac:spMkLst>
        </pc:spChg>
        <pc:spChg chg="add mod">
          <ac:chgData name="Selina Yingzhuo Cozens" userId="d67b55ed-49d5-4f67-8c4d-378c6e7c71c4" providerId="ADAL" clId="{F944B83C-A72E-4BA8-94FC-45B0868D9AD3}" dt="2026-02-04T00:36:27.881" v="1150"/>
          <ac:spMkLst>
            <pc:docMk/>
            <pc:sldMk cId="3244368637" sldId="311"/>
            <ac:spMk id="5" creationId="{DAADA86F-BB19-EE95-9CE2-F17460D3DF56}"/>
          </ac:spMkLst>
        </pc:spChg>
        <pc:spChg chg="add mod">
          <ac:chgData name="Selina Yingzhuo Cozens" userId="d67b55ed-49d5-4f67-8c4d-378c6e7c71c4" providerId="ADAL" clId="{F944B83C-A72E-4BA8-94FC-45B0868D9AD3}" dt="2026-02-05T18:36:46.228" v="1384" actId="20577"/>
          <ac:spMkLst>
            <pc:docMk/>
            <pc:sldMk cId="3244368637" sldId="311"/>
            <ac:spMk id="7" creationId="{9DFD0B7B-75BC-DBBC-FA83-FB2515342DFF}"/>
          </ac:spMkLst>
        </pc:spChg>
      </pc:sldChg>
      <pc:sldChg chg="modSp mod">
        <pc:chgData name="Selina Yingzhuo Cozens" userId="d67b55ed-49d5-4f67-8c4d-378c6e7c71c4" providerId="ADAL" clId="{F944B83C-A72E-4BA8-94FC-45B0868D9AD3}" dt="2026-02-05T21:40:52.873" v="1414" actId="114"/>
        <pc:sldMkLst>
          <pc:docMk/>
          <pc:sldMk cId="1962802829" sldId="314"/>
        </pc:sldMkLst>
        <pc:spChg chg="mod">
          <ac:chgData name="Selina Yingzhuo Cozens" userId="d67b55ed-49d5-4f67-8c4d-378c6e7c71c4" providerId="ADAL" clId="{F944B83C-A72E-4BA8-94FC-45B0868D9AD3}" dt="2026-02-05T21:40:45.994" v="1412" actId="114"/>
          <ac:spMkLst>
            <pc:docMk/>
            <pc:sldMk cId="1962802829" sldId="314"/>
            <ac:spMk id="7" creationId="{58D106BD-BC11-186C-C6F5-965CDB3A13B3}"/>
          </ac:spMkLst>
        </pc:spChg>
        <pc:spChg chg="mod">
          <ac:chgData name="Selina Yingzhuo Cozens" userId="d67b55ed-49d5-4f67-8c4d-378c6e7c71c4" providerId="ADAL" clId="{F944B83C-A72E-4BA8-94FC-45B0868D9AD3}" dt="2026-02-05T21:40:52.873" v="1414" actId="114"/>
          <ac:spMkLst>
            <pc:docMk/>
            <pc:sldMk cId="1962802829" sldId="314"/>
            <ac:spMk id="8" creationId="{67C6A656-A7A6-CCFF-6431-9995D457BE1F}"/>
          </ac:spMkLst>
        </pc:spChg>
        <pc:picChg chg="mod modCrop">
          <ac:chgData name="Selina Yingzhuo Cozens" userId="d67b55ed-49d5-4f67-8c4d-378c6e7c71c4" providerId="ADAL" clId="{F944B83C-A72E-4BA8-94FC-45B0868D9AD3}" dt="2026-02-05T21:39:52.711" v="1408" actId="732"/>
          <ac:picMkLst>
            <pc:docMk/>
            <pc:sldMk cId="1962802829" sldId="314"/>
            <ac:picMk id="4" creationId="{C43625A0-5B31-902A-50E9-5B003D97BF2D}"/>
          </ac:picMkLst>
        </pc:picChg>
        <pc:picChg chg="mod modCrop">
          <ac:chgData name="Selina Yingzhuo Cozens" userId="d67b55ed-49d5-4f67-8c4d-378c6e7c71c4" providerId="ADAL" clId="{F944B83C-A72E-4BA8-94FC-45B0868D9AD3}" dt="2026-02-05T21:39:43.801" v="1406" actId="1076"/>
          <ac:picMkLst>
            <pc:docMk/>
            <pc:sldMk cId="1962802829" sldId="314"/>
            <ac:picMk id="5" creationId="{D30C1421-95C8-0DF4-7F42-1041E21146FF}"/>
          </ac:picMkLst>
        </pc:picChg>
      </pc:sldChg>
      <pc:sldChg chg="addSp delSp modSp new mod">
        <pc:chgData name="Selina Yingzhuo Cozens" userId="d67b55ed-49d5-4f67-8c4d-378c6e7c71c4" providerId="ADAL" clId="{F944B83C-A72E-4BA8-94FC-45B0868D9AD3}" dt="2026-02-06T01:58:56.532" v="1567" actId="122"/>
        <pc:sldMkLst>
          <pc:docMk/>
          <pc:sldMk cId="2949749076" sldId="315"/>
        </pc:sldMkLst>
        <pc:spChg chg="mod">
          <ac:chgData name="Selina Yingzhuo Cozens" userId="d67b55ed-49d5-4f67-8c4d-378c6e7c71c4" providerId="ADAL" clId="{F944B83C-A72E-4BA8-94FC-45B0868D9AD3}" dt="2026-02-05T19:44:41.209" v="1395" actId="20577"/>
          <ac:spMkLst>
            <pc:docMk/>
            <pc:sldMk cId="2949749076" sldId="315"/>
            <ac:spMk id="3" creationId="{80DA0535-6DDF-6817-3A4D-6C3F48742DA1}"/>
          </ac:spMkLst>
        </pc:spChg>
        <pc:spChg chg="add mod">
          <ac:chgData name="Selina Yingzhuo Cozens" userId="d67b55ed-49d5-4f67-8c4d-378c6e7c71c4" providerId="ADAL" clId="{F944B83C-A72E-4BA8-94FC-45B0868D9AD3}" dt="2026-02-06T01:58:49.727" v="1565" actId="122"/>
          <ac:spMkLst>
            <pc:docMk/>
            <pc:sldMk cId="2949749076" sldId="315"/>
            <ac:spMk id="7" creationId="{505F4221-AF55-833D-4A96-276B41A278B9}"/>
          </ac:spMkLst>
        </pc:spChg>
        <pc:spChg chg="add mod">
          <ac:chgData name="Selina Yingzhuo Cozens" userId="d67b55ed-49d5-4f67-8c4d-378c6e7c71c4" providerId="ADAL" clId="{F944B83C-A72E-4BA8-94FC-45B0868D9AD3}" dt="2026-02-06T01:58:53.646" v="1566" actId="122"/>
          <ac:spMkLst>
            <pc:docMk/>
            <pc:sldMk cId="2949749076" sldId="315"/>
            <ac:spMk id="8" creationId="{E3B6D285-7A3B-5982-A071-FB14291142B4}"/>
          </ac:spMkLst>
        </pc:spChg>
        <pc:spChg chg="add mod">
          <ac:chgData name="Selina Yingzhuo Cozens" userId="d67b55ed-49d5-4f67-8c4d-378c6e7c71c4" providerId="ADAL" clId="{F944B83C-A72E-4BA8-94FC-45B0868D9AD3}" dt="2026-02-06T01:58:56.532" v="1567" actId="122"/>
          <ac:spMkLst>
            <pc:docMk/>
            <pc:sldMk cId="2949749076" sldId="315"/>
            <ac:spMk id="9" creationId="{31785F84-1217-D132-E25C-5C84EDB88884}"/>
          </ac:spMkLst>
        </pc:spChg>
        <pc:picChg chg="add mod">
          <ac:chgData name="Selina Yingzhuo Cozens" userId="d67b55ed-49d5-4f67-8c4d-378c6e7c71c4" providerId="ADAL" clId="{F944B83C-A72E-4BA8-94FC-45B0868D9AD3}" dt="2026-02-05T21:57:29.678" v="1493" actId="14100"/>
          <ac:picMkLst>
            <pc:docMk/>
            <pc:sldMk cId="2949749076" sldId="315"/>
            <ac:picMk id="4" creationId="{86EB726C-B61A-9453-0333-D1C40071E33B}"/>
          </ac:picMkLst>
        </pc:picChg>
        <pc:picChg chg="add mod">
          <ac:chgData name="Selina Yingzhuo Cozens" userId="d67b55ed-49d5-4f67-8c4d-378c6e7c71c4" providerId="ADAL" clId="{F944B83C-A72E-4BA8-94FC-45B0868D9AD3}" dt="2026-02-05T21:57:41.168" v="1497" actId="1076"/>
          <ac:picMkLst>
            <pc:docMk/>
            <pc:sldMk cId="2949749076" sldId="315"/>
            <ac:picMk id="5" creationId="{D94D45C9-7518-176F-F0E1-D708F060CBCC}"/>
          </ac:picMkLst>
        </pc:picChg>
        <pc:picChg chg="add mod">
          <ac:chgData name="Selina Yingzhuo Cozens" userId="d67b55ed-49d5-4f67-8c4d-378c6e7c71c4" providerId="ADAL" clId="{F944B83C-A72E-4BA8-94FC-45B0868D9AD3}" dt="2026-02-05T21:57:55.196" v="1500" actId="14100"/>
          <ac:picMkLst>
            <pc:docMk/>
            <pc:sldMk cId="2949749076" sldId="315"/>
            <ac:picMk id="6" creationId="{26FB2904-B81A-334F-8061-278510552E67}"/>
          </ac:picMkLst>
        </pc:picChg>
      </pc:sldChg>
    </pc:docChg>
  </pc:docChgLst>
  <pc:docChgLst>
    <pc:chgData name="Desirae Rose Mangum" userId="S::drm495@nau.edu::4927c8d4-d474-41ca-9032-4b6cd7db906a" providerId="AD" clId="Web-{8875D007-E783-AA59-810D-7EED53157B7A}"/>
    <pc:docChg chg="modSld">
      <pc:chgData name="Desirae Rose Mangum" userId="S::drm495@nau.edu::4927c8d4-d474-41ca-9032-4b6cd7db906a" providerId="AD" clId="Web-{8875D007-E783-AA59-810D-7EED53157B7A}" dt="2026-02-06T01:23:57.244" v="12" actId="1076"/>
      <pc:docMkLst>
        <pc:docMk/>
      </pc:docMkLst>
      <pc:sldChg chg="addSp delSp modSp">
        <pc:chgData name="Desirae Rose Mangum" userId="S::drm495@nau.edu::4927c8d4-d474-41ca-9032-4b6cd7db906a" providerId="AD" clId="Web-{8875D007-E783-AA59-810D-7EED53157B7A}" dt="2026-02-06T01:23:57.244" v="12" actId="1076"/>
        <pc:sldMkLst>
          <pc:docMk/>
          <pc:sldMk cId="371073779" sldId="285"/>
        </pc:sldMkLst>
        <pc:picChg chg="mod">
          <ac:chgData name="Desirae Rose Mangum" userId="S::drm495@nau.edu::4927c8d4-d474-41ca-9032-4b6cd7db906a" providerId="AD" clId="Web-{8875D007-E783-AA59-810D-7EED53157B7A}" dt="2026-02-06T01:23:42.791" v="11" actId="1076"/>
          <ac:picMkLst>
            <pc:docMk/>
            <pc:sldMk cId="371073779" sldId="285"/>
            <ac:picMk id="2" creationId="{5010CE8C-878D-55E1-2DC0-0316548FDAF4}"/>
          </ac:picMkLst>
        </pc:picChg>
        <pc:picChg chg="mod">
          <ac:chgData name="Desirae Rose Mangum" userId="S::drm495@nau.edu::4927c8d4-d474-41ca-9032-4b6cd7db906a" providerId="AD" clId="Web-{8875D007-E783-AA59-810D-7EED53157B7A}" dt="2026-02-06T01:21:52.366" v="0" actId="1076"/>
          <ac:picMkLst>
            <pc:docMk/>
            <pc:sldMk cId="371073779" sldId="285"/>
            <ac:picMk id="5" creationId="{EE79E69C-F494-289A-4241-511BF54CB71A}"/>
          </ac:picMkLst>
        </pc:picChg>
        <pc:picChg chg="add mod">
          <ac:chgData name="Desirae Rose Mangum" userId="S::drm495@nau.edu::4927c8d4-d474-41ca-9032-4b6cd7db906a" providerId="AD" clId="Web-{8875D007-E783-AA59-810D-7EED53157B7A}" dt="2026-02-06T01:23:57.244" v="12" actId="1076"/>
          <ac:picMkLst>
            <pc:docMk/>
            <pc:sldMk cId="371073779" sldId="285"/>
            <ac:picMk id="7" creationId="{BDD8B748-78D9-419C-391A-EDD05258CC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18D3C-B8B1-944D-8077-2F29FD9EB71C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35DF-B553-8240-9831-2A83A3B9D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35DF-B553-8240-9831-2A83A3B9D5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35DF-B553-8240-9831-2A83A3B9D5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1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19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1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3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7161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9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219-324A-1891-6371-9A71AD6AB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42678"/>
            <a:ext cx="9144000" cy="1655762"/>
          </a:xfrm>
        </p:spPr>
        <p:txBody>
          <a:bodyPr/>
          <a:lstStyle/>
          <a:p>
            <a:r>
              <a:rPr lang="en-US"/>
              <a:t>33% Hardware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1FE62-79D4-6401-17CD-9140E5E19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1"/>
              <a:t>Boeing Autonomous</a:t>
            </a:r>
          </a:p>
          <a:p>
            <a:endParaRPr lang="en-US"/>
          </a:p>
          <a:p>
            <a:r>
              <a:rPr lang="en-US" sz="2200"/>
              <a:t>Elise C., Selina C., Jake K., Marek L., Desirae M., Natasa P., Lily Q.</a:t>
            </a:r>
          </a:p>
        </p:txBody>
      </p:sp>
    </p:spTree>
    <p:extLst>
      <p:ext uri="{BB962C8B-B14F-4D97-AF65-F5344CB8AC3E}">
        <p14:creationId xmlns:p14="http://schemas.microsoft.com/office/powerpoint/2010/main" val="373906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DA0535-6DDF-6817-3A4D-6C3F4874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B726C-B61A-9453-0333-D1C40071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9" y="2666107"/>
            <a:ext cx="3714949" cy="2851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D45C9-7518-176F-F0E1-D708F060C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884" y="2666107"/>
            <a:ext cx="3714949" cy="2851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B2904-B81A-334F-8061-27851055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124" y="2666107"/>
            <a:ext cx="3714949" cy="2851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F4221-AF55-833D-4A96-276B41A278B9}"/>
              </a:ext>
            </a:extLst>
          </p:cNvPr>
          <p:cNvSpPr txBox="1"/>
          <p:nvPr/>
        </p:nvSpPr>
        <p:spPr>
          <a:xfrm>
            <a:off x="655413" y="5517137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Baseplate Drawing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6D285-7A3B-5982-A071-FB14291142B4}"/>
              </a:ext>
            </a:extLst>
          </p:cNvPr>
          <p:cNvSpPr txBox="1"/>
          <p:nvPr/>
        </p:nvSpPr>
        <p:spPr>
          <a:xfrm>
            <a:off x="4797372" y="5517137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Top Plate Drawing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85F84-1217-D132-E25C-5C84EDB88884}"/>
              </a:ext>
            </a:extLst>
          </p:cNvPr>
          <p:cNvSpPr txBox="1"/>
          <p:nvPr/>
        </p:nvSpPr>
        <p:spPr>
          <a:xfrm>
            <a:off x="8836327" y="5517137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Wedge Drawing</a:t>
            </a:r>
          </a:p>
        </p:txBody>
      </p:sp>
    </p:spTree>
    <p:extLst>
      <p:ext uri="{BB962C8B-B14F-4D97-AF65-F5344CB8AC3E}">
        <p14:creationId xmlns:p14="http://schemas.microsoft.com/office/powerpoint/2010/main" val="294974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5E32C-57F7-670B-1348-5879682F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Throttle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E56E8-D54A-CC42-BEA2-9D9E3FDD8038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NP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52680-3445-B6F8-01E9-7EB0A89ADC62}"/>
              </a:ext>
            </a:extLst>
          </p:cNvPr>
          <p:cNvSpPr txBox="1"/>
          <p:nvPr/>
        </p:nvSpPr>
        <p:spPr>
          <a:xfrm>
            <a:off x="316992" y="1524000"/>
            <a:ext cx="380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C5CB5-97E1-BEE3-2581-6CDA79A3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62"/>
          <a:stretch>
            <a:fillRect/>
          </a:stretch>
        </p:blipFill>
        <p:spPr>
          <a:xfrm rot="16200000">
            <a:off x="310018" y="2164430"/>
            <a:ext cx="4332124" cy="3974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9BF90-4241-5C2D-251E-BECBF901FEAA}"/>
              </a:ext>
            </a:extLst>
          </p:cNvPr>
          <p:cNvSpPr txBox="1"/>
          <p:nvPr/>
        </p:nvSpPr>
        <p:spPr>
          <a:xfrm>
            <a:off x="5199890" y="1524000"/>
            <a:ext cx="667511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/>
              <a:t>Changes:</a:t>
            </a:r>
            <a:endParaRPr lang="en-US" sz="2000" b="1" u="sng"/>
          </a:p>
          <a:p>
            <a:r>
              <a:rPr lang="en-US" sz="2000" i="1"/>
              <a:t>Cable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Original Component: Cable Wire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New Component: Bowden Cable</a:t>
            </a:r>
          </a:p>
          <a:p>
            <a:r>
              <a:rPr lang="en-US" sz="2000" i="1"/>
              <a:t>Assembly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Original: Top Chassis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New: Bottom Chassis</a:t>
            </a:r>
          </a:p>
          <a:p>
            <a:r>
              <a:rPr lang="en-US" sz="2000" i="1"/>
              <a:t>Spool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Original: Glued Cable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New: Cable and Shaft Held by Set Screw</a:t>
            </a:r>
          </a:p>
          <a:p>
            <a:r>
              <a:rPr lang="en-US" sz="2000" i="1"/>
              <a:t>Stepper Mount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Original: (2) 8in L-Brackets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New: (1) Welded 3in. x 3in. L-Bracket</a:t>
            </a:r>
          </a:p>
          <a:p>
            <a:r>
              <a:rPr lang="en-US" sz="2000" i="1"/>
              <a:t>Mechanical Driving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Original: Pedal with Potentiometer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New: Hand Accelerator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B94EB-A188-739E-5F09-43E7354063E1}"/>
              </a:ext>
            </a:extLst>
          </p:cNvPr>
          <p:cNvSpPr txBox="1"/>
          <p:nvPr/>
        </p:nvSpPr>
        <p:spPr>
          <a:xfrm>
            <a:off x="949358" y="6356092"/>
            <a:ext cx="305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Throttle Stepper Assembly</a:t>
            </a:r>
          </a:p>
        </p:txBody>
      </p:sp>
    </p:spTree>
    <p:extLst>
      <p:ext uri="{BB962C8B-B14F-4D97-AF65-F5344CB8AC3E}">
        <p14:creationId xmlns:p14="http://schemas.microsoft.com/office/powerpoint/2010/main" val="29161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99815C-969F-0414-178B-E61ED740C5F2}"/>
              </a:ext>
            </a:extLst>
          </p:cNvPr>
          <p:cNvSpPr txBox="1"/>
          <p:nvPr/>
        </p:nvSpPr>
        <p:spPr>
          <a:xfrm>
            <a:off x="182879" y="14599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Design Evolution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05E62-E044-9633-513D-98BCEDD4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7" t="4811" r="30644" b="25941"/>
          <a:stretch>
            <a:fillRect/>
          </a:stretch>
        </p:blipFill>
        <p:spPr>
          <a:xfrm>
            <a:off x="523339" y="1944569"/>
            <a:ext cx="2787796" cy="24107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851698-A7D7-138A-7B24-D3D419A19770}"/>
              </a:ext>
            </a:extLst>
          </p:cNvPr>
          <p:cNvCxnSpPr/>
          <p:nvPr/>
        </p:nvCxnSpPr>
        <p:spPr>
          <a:xfrm>
            <a:off x="3369052" y="3085533"/>
            <a:ext cx="67056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6C47025F-7ED5-8D4C-A310-4CC6954C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pPr algn="l"/>
            <a:r>
              <a:rPr lang="en-US"/>
              <a:t>Throttle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900D2-8709-37D5-A2A4-A4450936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2" t="10033" r="8965" b="9082"/>
          <a:stretch>
            <a:fillRect/>
          </a:stretch>
        </p:blipFill>
        <p:spPr>
          <a:xfrm>
            <a:off x="4181635" y="1921595"/>
            <a:ext cx="2787796" cy="24107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2C042-39DD-CF14-554B-A45D5F7EAF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45" t="10283" r="14884"/>
          <a:stretch>
            <a:fillRect/>
          </a:stretch>
        </p:blipFill>
        <p:spPr>
          <a:xfrm>
            <a:off x="4653516" y="4735448"/>
            <a:ext cx="1752273" cy="18148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A close up of a machine&#10;&#10;AI-generated content may be incorrect.">
            <a:extLst>
              <a:ext uri="{FF2B5EF4-FFF2-40B4-BE49-F238E27FC236}">
                <a16:creationId xmlns:a16="http://schemas.microsoft.com/office/drawing/2014/main" id="{3878E504-B890-E557-79D3-4095A36E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25" t="15336" r="25185" b="32759"/>
          <a:stretch>
            <a:fillRect/>
          </a:stretch>
        </p:blipFill>
        <p:spPr>
          <a:xfrm rot="10800000">
            <a:off x="625469" y="4735448"/>
            <a:ext cx="3233498" cy="18113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F55B32-9C57-A0A6-CD80-AC554FFFEA0A}"/>
              </a:ext>
            </a:extLst>
          </p:cNvPr>
          <p:cNvSpPr/>
          <p:nvPr/>
        </p:nvSpPr>
        <p:spPr>
          <a:xfrm rot="16200000">
            <a:off x="1415787" y="5226333"/>
            <a:ext cx="394680" cy="6715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D01BD-A554-4E0A-16A2-263942D0F884}"/>
              </a:ext>
            </a:extLst>
          </p:cNvPr>
          <p:cNvCxnSpPr>
            <a:cxnSpLocks/>
          </p:cNvCxnSpPr>
          <p:nvPr/>
        </p:nvCxnSpPr>
        <p:spPr>
          <a:xfrm>
            <a:off x="2019366" y="5561290"/>
            <a:ext cx="260485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8A45620-7AC8-3B85-3585-60693967B6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56" t="23105" r="15457" b="5135"/>
          <a:stretch>
            <a:fillRect/>
          </a:stretch>
        </p:blipFill>
        <p:spPr>
          <a:xfrm>
            <a:off x="7421906" y="222596"/>
            <a:ext cx="3954255" cy="24936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F4076A-41CD-FA58-6BEF-4C88A3249CAA}"/>
              </a:ext>
            </a:extLst>
          </p:cNvPr>
          <p:cNvCxnSpPr>
            <a:cxnSpLocks/>
          </p:cNvCxnSpPr>
          <p:nvPr/>
        </p:nvCxnSpPr>
        <p:spPr>
          <a:xfrm>
            <a:off x="9520712" y="3085532"/>
            <a:ext cx="0" cy="50032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930C237-584D-C2EA-2261-BE7E37D90A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588" t="6155" r="-224" b="8140"/>
          <a:stretch>
            <a:fillRect/>
          </a:stretch>
        </p:blipFill>
        <p:spPr>
          <a:xfrm>
            <a:off x="7492933" y="3669113"/>
            <a:ext cx="3925855" cy="26338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8B253-B6AB-8E7B-E77C-3CECF8E51662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NP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83311-687C-BAA6-98E3-CEBE884E17D0}"/>
              </a:ext>
            </a:extLst>
          </p:cNvPr>
          <p:cNvSpPr txBox="1"/>
          <p:nvPr/>
        </p:nvSpPr>
        <p:spPr>
          <a:xfrm>
            <a:off x="639969" y="4302876"/>
            <a:ext cx="255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Original Stepper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3CE48-DF5D-2A4D-9347-5AE011819A6F}"/>
              </a:ext>
            </a:extLst>
          </p:cNvPr>
          <p:cNvSpPr txBox="1"/>
          <p:nvPr/>
        </p:nvSpPr>
        <p:spPr>
          <a:xfrm>
            <a:off x="4330680" y="4302876"/>
            <a:ext cx="2489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Updated Stepper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ED922-AF6D-22F2-69D7-0C9D8BEB3670}"/>
              </a:ext>
            </a:extLst>
          </p:cNvPr>
          <p:cNvSpPr txBox="1"/>
          <p:nvPr/>
        </p:nvSpPr>
        <p:spPr>
          <a:xfrm>
            <a:off x="7993130" y="2716200"/>
            <a:ext cx="3055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Original Pedal Control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893A8-4B75-82CA-8614-31FF838FD87F}"/>
              </a:ext>
            </a:extLst>
          </p:cNvPr>
          <p:cNvSpPr txBox="1"/>
          <p:nvPr/>
        </p:nvSpPr>
        <p:spPr>
          <a:xfrm>
            <a:off x="7993130" y="6289117"/>
            <a:ext cx="3055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Updated Pedal Control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3BA343-3BD9-CB3B-3C00-B1ABB3FED9B9}"/>
              </a:ext>
            </a:extLst>
          </p:cNvPr>
          <p:cNvSpPr txBox="1"/>
          <p:nvPr/>
        </p:nvSpPr>
        <p:spPr>
          <a:xfrm>
            <a:off x="948663" y="6546818"/>
            <a:ext cx="255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Original Bowden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752AF-DC18-8C2D-CEB5-F356991C6F98}"/>
              </a:ext>
            </a:extLst>
          </p:cNvPr>
          <p:cNvSpPr txBox="1"/>
          <p:nvPr/>
        </p:nvSpPr>
        <p:spPr>
          <a:xfrm>
            <a:off x="4249965" y="6562207"/>
            <a:ext cx="255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Updated Bowden Support</a:t>
            </a:r>
          </a:p>
        </p:txBody>
      </p:sp>
    </p:spTree>
    <p:extLst>
      <p:ext uri="{BB962C8B-B14F-4D97-AF65-F5344CB8AC3E}">
        <p14:creationId xmlns:p14="http://schemas.microsoft.com/office/powerpoint/2010/main" val="235093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94144D-7DED-5D94-0141-20A3B26D1506}"/>
              </a:ext>
            </a:extLst>
          </p:cNvPr>
          <p:cNvSpPr txBox="1"/>
          <p:nvPr/>
        </p:nvSpPr>
        <p:spPr>
          <a:xfrm>
            <a:off x="111072" y="1443580"/>
            <a:ext cx="12080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Schematics and Calculations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New Question: </a:t>
            </a:r>
            <a:r>
              <a:rPr lang="en-US"/>
              <a:t>Does the chosen Bowden cable offer enough tension and efficiency to safely withstand the stepper motor?</a:t>
            </a:r>
          </a:p>
        </p:txBody>
      </p:sp>
      <p:pic>
        <p:nvPicPr>
          <p:cNvPr id="5" name="Content Placeholder 15" descr="A technical drawing of a throttle step assembly&#10;&#10;AI-generated content may be incorrect.">
            <a:extLst>
              <a:ext uri="{FF2B5EF4-FFF2-40B4-BE49-F238E27FC236}">
                <a16:creationId xmlns:a16="http://schemas.microsoft.com/office/drawing/2014/main" id="{6E2D1378-DC1C-726C-3517-D7823D0C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3" y="3714016"/>
            <a:ext cx="3775128" cy="2778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ueprint of a mechanical wire spool&#10;&#10;AI-generated content may be incorrect.">
            <a:extLst>
              <a:ext uri="{FF2B5EF4-FFF2-40B4-BE49-F238E27FC236}">
                <a16:creationId xmlns:a16="http://schemas.microsoft.com/office/drawing/2014/main" id="{2BC68504-A247-4DB6-979F-1491A588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666" y="3714016"/>
            <a:ext cx="3775128" cy="2778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ueprint of a stepper bracket&#10;&#10;AI-generated content may be incorrect.">
            <a:extLst>
              <a:ext uri="{FF2B5EF4-FFF2-40B4-BE49-F238E27FC236}">
                <a16:creationId xmlns:a16="http://schemas.microsoft.com/office/drawing/2014/main" id="{8C66C063-F874-EA89-7022-22379118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259" y="3714016"/>
            <a:ext cx="3650929" cy="2778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5923EDF-B3FC-734B-0504-A5F834A1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pPr algn="l"/>
            <a:r>
              <a:rPr lang="en-US"/>
              <a:t>Throttle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CA9137-F895-435D-7EE2-216E57BC066C}"/>
                  </a:ext>
                </a:extLst>
              </p:cNvPr>
              <p:cNvSpPr txBox="1"/>
              <p:nvPr/>
            </p:nvSpPr>
            <p:spPr>
              <a:xfrm>
                <a:off x="838200" y="2274577"/>
                <a:ext cx="10974920" cy="1403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buNone/>
                </a:pPr>
                <a:r>
                  <a:rPr lang="en-US" sz="1600" i="1" u="sng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Variables:</a:t>
                </a:r>
                <a:r>
                  <a:rPr lang="en-US" sz="1600" i="1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𝑡h𝑟𝑜𝑡𝑡𝑙𝑒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4.55N	  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=51.7</m:t>
                    </m:r>
                  </m:oMath>
                </a14:m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=0.16</m:t>
                    </m:r>
                  </m:oMath>
                </a14:m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60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[1]</a:t>
                </a:r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</a:t>
                </a:r>
                <a:r>
                  <a:rPr lang="en-US" sz="1600" i="1" err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en-US" sz="1600" i="1" baseline="-25000" err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wire</a:t>
                </a:r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= 1.5mm        </a:t>
                </a:r>
                <a:r>
                  <a:rPr lang="en-US" sz="1600" i="1" err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en-US" sz="1600" i="1" baseline="-25000" err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cable,min</a:t>
                </a:r>
                <a:r>
                  <a:rPr lang="en-US" sz="1600" i="1" baseline="-2500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= 15mm   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𝑢𝑙𝑡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=1800</m:t>
                    </m:r>
                  </m:oMath>
                </a14:m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MPa    </a:t>
                </a:r>
                <a:r>
                  <a:rPr lang="en-US" sz="160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[3]</a:t>
                </a:r>
                <a:endParaRPr lang="en-US" sz="100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buNone/>
                </a:pPr>
                <a:r>
                  <a:rPr lang="en-US" sz="1600" i="1" u="sng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Equations:</a:t>
                </a:r>
                <a:r>
                  <a:rPr lang="en-US" sz="1600" i="1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𝑡h𝑟𝑜𝑡𝑡𝑙𝑒</m:t>
                        </m:r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𝑚𝑖𝑛</m:t>
                        </m:r>
                      </m:sub>
                    </m:sSub>
                    <m:sSup>
                      <m:sSup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𝜇𝜃</m:t>
                        </m:r>
                      </m:sup>
                    </m:sSup>
                  </m:oMath>
                </a14:m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𝜂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𝐹𝑜𝑆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1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𝑎𝑐𝑡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6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[2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]</a:t>
                </a:r>
                <a:endParaRPr lang="en-US" sz="10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1600" i="1" u="sng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Conclusion:</a:t>
                </a:r>
                <a:r>
                  <a:rPr lang="en-US" sz="1600" i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6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2.97 N/mm^2 Maximum Cable Stress, 4.5 to 5.25N Cable Tension, 0.867 Efficiency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b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The Bowden cable is reliable in providing enough tension and a high safety factor to pull the stepper motor. </a:t>
                </a:r>
                <a:endParaRPr lang="en-US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CA9137-F895-435D-7EE2-216E57BC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74577"/>
                <a:ext cx="10974920" cy="1403076"/>
              </a:xfrm>
              <a:prstGeom prst="rect">
                <a:avLst/>
              </a:prstGeom>
              <a:blipFill>
                <a:blip r:embed="rId5"/>
                <a:stretch>
                  <a:fillRect l="-333" r="-833" b="-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1974A38-E78F-AB5E-868F-B752F4E5F139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NP 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A5BC2-451C-64D8-FD4D-BDCE0F891933}"/>
              </a:ext>
            </a:extLst>
          </p:cNvPr>
          <p:cNvSpPr txBox="1"/>
          <p:nvPr/>
        </p:nvSpPr>
        <p:spPr>
          <a:xfrm>
            <a:off x="744812" y="6492875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Throttle Stepper Assembly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8A8B8-F41F-DF34-0A4C-B0C74EFCCD5C}"/>
              </a:ext>
            </a:extLst>
          </p:cNvPr>
          <p:cNvSpPr txBox="1"/>
          <p:nvPr/>
        </p:nvSpPr>
        <p:spPr>
          <a:xfrm>
            <a:off x="4403240" y="6529238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Throttle Stepper Wire Spool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1B15F-F7C8-A4F1-64ED-B1756D4E7AAD}"/>
              </a:ext>
            </a:extLst>
          </p:cNvPr>
          <p:cNvSpPr txBox="1"/>
          <p:nvPr/>
        </p:nvSpPr>
        <p:spPr>
          <a:xfrm>
            <a:off x="8305801" y="6492875"/>
            <a:ext cx="287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Throttle Stepper L-Bracket</a:t>
            </a:r>
          </a:p>
        </p:txBody>
      </p:sp>
    </p:spTree>
    <p:extLst>
      <p:ext uri="{BB962C8B-B14F-4D97-AF65-F5344CB8AC3E}">
        <p14:creationId xmlns:p14="http://schemas.microsoft.com/office/powerpoint/2010/main" val="275592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7370-B48C-BEB0-B0F6-B7C3CA1D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26208"/>
            <a:ext cx="10515600" cy="976935"/>
          </a:xfrm>
        </p:spPr>
        <p:txBody>
          <a:bodyPr>
            <a:normAutofit fontScale="90000"/>
          </a:bodyPr>
          <a:lstStyle/>
          <a:p>
            <a:r>
              <a:rPr lang="en-US"/>
              <a:t>Purchasing &amp; Manufacturing Plan</a:t>
            </a:r>
          </a:p>
        </p:txBody>
      </p:sp>
    </p:spTree>
    <p:extLst>
      <p:ext uri="{BB962C8B-B14F-4D97-AF65-F5344CB8AC3E}">
        <p14:creationId xmlns:p14="http://schemas.microsoft.com/office/powerpoint/2010/main" val="183588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C6AEC-BB30-98D5-968C-D3F16C11A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F559E-E1D6-C8CD-CFF8-3F9EA75A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Brakes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AC4C6-9511-6B01-CF81-B3F58BB496DA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JK 13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AD63F-05AF-0FDE-1D06-4AB6E19F0B48}"/>
              </a:ext>
            </a:extLst>
          </p:cNvPr>
          <p:cNvSpPr txBox="1"/>
          <p:nvPr/>
        </p:nvSpPr>
        <p:spPr>
          <a:xfrm>
            <a:off x="8684295" y="1881741"/>
            <a:ext cx="3642731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400" b="1" u="sng" baseline="0">
                <a:latin typeface="Arial"/>
                <a:ea typeface="Arial"/>
                <a:cs typeface="Arial"/>
              </a:rPr>
              <a:t>Completed</a:t>
            </a:r>
            <a:r>
              <a:rPr lang="en-US" sz="1400" u="sng" baseline="0">
                <a:latin typeface="Arial"/>
                <a:ea typeface="Arial"/>
                <a:cs typeface="Arial"/>
              </a:rPr>
              <a:t> 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latin typeface="Arial"/>
                <a:ea typeface="Arial"/>
                <a:cs typeface="Arial"/>
              </a:rPr>
              <a:t>Caliper mounting bracket prototype </a:t>
            </a:r>
            <a:r>
              <a:rPr lang="en-US" sz="1400">
                <a:latin typeface="Arial"/>
                <a:cs typeface="Arial"/>
              </a:rPr>
              <a:t>(cut, welded, milled from A36 flat bar)​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latin typeface="Arial"/>
                <a:ea typeface="Arial"/>
                <a:cs typeface="Arial"/>
              </a:rPr>
              <a:t>Motor Mounting Bracket prototype 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en-US" sz="1400">
                <a:latin typeface="Arial"/>
                <a:ea typeface="Arial"/>
                <a:cs typeface="Arial"/>
              </a:rPr>
              <a:t>FEA on resized spool channel</a:t>
            </a:r>
          </a:p>
          <a:p>
            <a:pPr rtl="0"/>
            <a:r>
              <a:rPr lang="en-US" sz="1400" b="1" u="sng" baseline="0">
                <a:latin typeface="Arial"/>
                <a:ea typeface="Arial"/>
                <a:cs typeface="Arial"/>
              </a:rPr>
              <a:t>In Progress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r>
              <a:rPr lang="en-US" sz="1400" baseline="0">
                <a:latin typeface="Arial"/>
                <a:ea typeface="Arial"/>
                <a:cs typeface="Arial"/>
              </a:rPr>
              <a:t> 3D metal printing</a:t>
            </a:r>
            <a:r>
              <a:rPr lang="en-US" sz="1400">
                <a:latin typeface="Arial"/>
                <a:ea typeface="Arial"/>
                <a:cs typeface="Arial"/>
              </a:rPr>
              <a:t> </a:t>
            </a:r>
            <a:r>
              <a:rPr lang="en-US" sz="1400" baseline="0">
                <a:latin typeface="Arial"/>
                <a:ea typeface="Arial"/>
                <a:cs typeface="Arial"/>
              </a:rPr>
              <a:t> spooling components.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rtl="0"/>
            <a:r>
              <a:rPr lang="en-US" sz="1400" b="1" u="sng" baseline="0">
                <a:latin typeface="Arial"/>
                <a:ea typeface="Arial"/>
                <a:cs typeface="Arial"/>
              </a:rPr>
              <a:t>Scheduled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latin typeface="Arial"/>
                <a:ea typeface="Arial"/>
                <a:cs typeface="Arial"/>
              </a:rPr>
              <a:t>Motor mounting &amp; direct caliper arm actuation (design phase, fabrication pending till February 4th)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latin typeface="Arial"/>
                <a:ea typeface="Arial"/>
                <a:cs typeface="Arial"/>
              </a:rPr>
              <a:t>Base plate &amp; bracket re-manufacturing- Feb 5th (for precision &amp; fit)</a:t>
            </a:r>
            <a:r>
              <a:rPr lang="en-US" sz="1400">
                <a:latin typeface="Arial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en-US" sz="1400" baseline="0">
                <a:latin typeface="Arial"/>
                <a:ea typeface="Arial"/>
                <a:cs typeface="Arial"/>
              </a:rPr>
              <a:t>Spool 3D metal printing &amp; </a:t>
            </a:r>
            <a:r>
              <a:rPr lang="en-US" sz="1400">
                <a:latin typeface="Arial"/>
                <a:ea typeface="Arial"/>
                <a:cs typeface="Arial"/>
              </a:rPr>
              <a:t>production</a:t>
            </a:r>
            <a:r>
              <a:rPr lang="en-US" sz="1400" baseline="0">
                <a:latin typeface="Arial"/>
                <a:ea typeface="Arial"/>
                <a:cs typeface="Arial"/>
              </a:rPr>
              <a:t>, targeted</a:t>
            </a:r>
            <a:r>
              <a:rPr lang="en-US" sz="1400">
                <a:latin typeface="Arial"/>
                <a:ea typeface="Arial"/>
                <a:cs typeface="Arial"/>
              </a:rPr>
              <a:t> for,</a:t>
            </a:r>
            <a:r>
              <a:rPr lang="en-US" sz="1400" baseline="0">
                <a:latin typeface="Arial"/>
                <a:ea typeface="Arial"/>
                <a:cs typeface="Arial"/>
              </a:rPr>
              <a:t> Feb </a:t>
            </a:r>
            <a:r>
              <a:rPr lang="en-US" sz="1400">
                <a:latin typeface="Arial"/>
                <a:ea typeface="Arial"/>
                <a:cs typeface="Arial"/>
              </a:rPr>
              <a:t>9-12th​</a:t>
            </a:r>
          </a:p>
          <a:p>
            <a:pPr marL="228600" lvl="0" indent="-228600" rtl="0">
              <a:buFont typeface=""/>
              <a:buChar char="•"/>
            </a:pPr>
            <a:endParaRPr lang="en-US">
              <a:solidFill>
                <a:srgbClr val="003366"/>
              </a:solidFill>
              <a:latin typeface="Arial"/>
              <a:ea typeface="Arial"/>
              <a:cs typeface="Arial"/>
            </a:endParaRPr>
          </a:p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251A5FE-03E6-1894-9572-1DBEC1B69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760344"/>
              </p:ext>
            </p:extLst>
          </p:nvPr>
        </p:nvGraphicFramePr>
        <p:xfrm>
          <a:off x="8922834" y="5418909"/>
          <a:ext cx="289560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3527998238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718380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/>
                        <a:t>% Purchased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90 %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296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/>
                        <a:t>% On-Hand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90 %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189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1"/>
                          </a:solidFill>
                        </a:rPr>
                        <a:t>% Manufactured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1"/>
                          </a:solidFill>
                        </a:rPr>
                        <a:t>21.90%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898597"/>
                  </a:ext>
                </a:extLst>
              </a:tr>
            </a:tbl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3ACCFF-5E9A-EE8A-3317-EF8120321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7" y="2015009"/>
            <a:ext cx="8621135" cy="3960160"/>
          </a:xfrm>
        </p:spPr>
      </p:pic>
    </p:spTree>
    <p:extLst>
      <p:ext uri="{BB962C8B-B14F-4D97-AF65-F5344CB8AC3E}">
        <p14:creationId xmlns:p14="http://schemas.microsoft.com/office/powerpoint/2010/main" val="1473673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80801-5DF9-2887-C86E-BFD87D1E7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51DC91-D8C5-2F9C-6579-7C6EE121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9C359-4336-EB34-B633-96D7CC7C5C05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SC 14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3C6797-7DC3-6B11-54AE-AFD77E453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69388"/>
              </p:ext>
            </p:extLst>
          </p:nvPr>
        </p:nvGraphicFramePr>
        <p:xfrm>
          <a:off x="8826170" y="4902848"/>
          <a:ext cx="287815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6619">
                  <a:extLst>
                    <a:ext uri="{9D8B030D-6E8A-4147-A177-3AD203B41FA5}">
                      <a16:colId xmlns:a16="http://schemas.microsoft.com/office/drawing/2014/main" val="1348932900"/>
                    </a:ext>
                  </a:extLst>
                </a:gridCol>
                <a:gridCol w="921531">
                  <a:extLst>
                    <a:ext uri="{9D8B030D-6E8A-4147-A177-3AD203B41FA5}">
                      <a16:colId xmlns:a16="http://schemas.microsoft.com/office/drawing/2014/main" val="285100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/>
                        <a:t>% Purchased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71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On-Hand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45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% Manufactured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11.11%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36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347CC26-3EA4-E470-08D8-3B6A289CBF43}"/>
              </a:ext>
            </a:extLst>
          </p:cNvPr>
          <p:cNvSpPr txBox="1"/>
          <p:nvPr/>
        </p:nvSpPr>
        <p:spPr>
          <a:xfrm>
            <a:off x="8549269" y="2078463"/>
            <a:ext cx="3642731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400" b="1" u="sng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Completed</a:t>
            </a:r>
            <a:r>
              <a:rPr lang="en-US" sz="1400" u="sng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Gearbox</a:t>
            </a:r>
            <a:endParaRPr lang="en-US" sz="1400">
              <a:solidFill>
                <a:srgbClr val="003366"/>
              </a:solidFill>
              <a:latin typeface="Arial"/>
              <a:ea typeface="Arial"/>
              <a:cs typeface="Arial"/>
            </a:endParaRPr>
          </a:p>
          <a:p>
            <a:pPr marL="228600" lvl="0" indent="-228600" rtl="0">
              <a:buFont typeface=""/>
              <a:buChar char="•"/>
            </a:pPr>
            <a:r>
              <a:rPr lang="en-US" sz="1400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Motor Mounting prototype 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​&amp; design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Gears Finalization</a:t>
            </a:r>
          </a:p>
          <a:p>
            <a:pPr lvl="0" rtl="0"/>
            <a:r>
              <a:rPr lang="en-US" sz="1400" b="1" u="sng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 Progress</a:t>
            </a: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Manufacturing motor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Motor Testing (Electrical)</a:t>
            </a:r>
          </a:p>
          <a:p>
            <a:pPr rtl="0"/>
            <a:r>
              <a:rPr lang="en-US" sz="1400" b="1" u="sng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Scheduled</a:t>
            </a: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Assembling motor mount (2/9)</a:t>
            </a:r>
          </a:p>
          <a:p>
            <a:pPr marL="228600" lvl="0" indent="-228600" rtl="0">
              <a:buFont typeface="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Finalizing fail safe mechanism design (2/13)</a:t>
            </a:r>
            <a:endParaRPr lang="en-US" sz="1400">
              <a:solidFill>
                <a:srgbClr val="003366"/>
              </a:solidFill>
              <a:latin typeface="Arial"/>
              <a:ea typeface="Arial"/>
              <a:cs typeface="Arial"/>
            </a:endParaRPr>
          </a:p>
          <a:p>
            <a:pPr marL="228600" lvl="0" indent="-228600" rtl="0">
              <a:buFont typeface="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Complete all mechanical portions (3/16)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E89E67-9502-C69D-53AF-1C733C6AB681}"/>
              </a:ext>
            </a:extLst>
          </p:cNvPr>
          <p:cNvGrpSpPr/>
          <p:nvPr/>
        </p:nvGrpSpPr>
        <p:grpSpPr>
          <a:xfrm>
            <a:off x="0" y="1109133"/>
            <a:ext cx="8565146" cy="5321846"/>
            <a:chOff x="0" y="1109133"/>
            <a:chExt cx="8565146" cy="53218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46E568-2BE9-2A2E-DE0F-3C7AB41A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09133"/>
              <a:ext cx="8565145" cy="4082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B64467-BFF4-E97E-4DF1-FE2055DA3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73018"/>
              <a:ext cx="8565146" cy="1757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29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289D-4D5E-4A50-2F18-DEE27E8B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FB6C79-345B-7772-3BE3-5D8B2615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Throttle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4E976-A374-4C98-545D-88C9ABB64957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EC 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BA9E1-6531-FB15-08F6-9B7743FA8174}"/>
              </a:ext>
            </a:extLst>
          </p:cNvPr>
          <p:cNvSpPr txBox="1"/>
          <p:nvPr/>
        </p:nvSpPr>
        <p:spPr>
          <a:xfrm>
            <a:off x="8017329" y="1861457"/>
            <a:ext cx="3690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L-bracket for Stepper 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Stepper Spool</a:t>
            </a:r>
          </a:p>
          <a:p>
            <a:endParaRPr lang="en-US"/>
          </a:p>
          <a:p>
            <a:r>
              <a:rPr lang="en-US" b="1" u="sng"/>
              <a:t>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Mounting Acceleration Handle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Bowden Clamping Tip</a:t>
            </a:r>
          </a:p>
          <a:p>
            <a:endParaRPr lang="en-US"/>
          </a:p>
          <a:p>
            <a:r>
              <a:rPr lang="en-US" b="1" u="sng"/>
              <a:t>Scheduled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Upgrade Throttle Lever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Upgrade Base Plate and Clamps</a:t>
            </a: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06E5EB-DC4F-0CD2-CACC-ACD568C0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1" y="1161750"/>
            <a:ext cx="7043207" cy="339599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89FF93D-EF4C-D5B0-8B39-C3275735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83139"/>
              </p:ext>
            </p:extLst>
          </p:nvPr>
        </p:nvGraphicFramePr>
        <p:xfrm>
          <a:off x="8504436" y="5277777"/>
          <a:ext cx="287815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6619">
                  <a:extLst>
                    <a:ext uri="{9D8B030D-6E8A-4147-A177-3AD203B41FA5}">
                      <a16:colId xmlns:a16="http://schemas.microsoft.com/office/drawing/2014/main" val="1348932900"/>
                    </a:ext>
                  </a:extLst>
                </a:gridCol>
                <a:gridCol w="921531">
                  <a:extLst>
                    <a:ext uri="{9D8B030D-6E8A-4147-A177-3AD203B41FA5}">
                      <a16:colId xmlns:a16="http://schemas.microsoft.com/office/drawing/2014/main" val="285100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/>
                        <a:t>% Purchased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71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On-Hand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45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% Manufactured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60.63%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6505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C8D085A-B464-F3B2-E515-96A239C1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9" y="4552124"/>
            <a:ext cx="7580539" cy="22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2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3A3F3-E76F-8996-0CB2-704E72D9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Electrical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EBCBE-6D2D-7134-4471-6F391F608031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LQ 16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F4C9896-DBF1-37DA-26D9-2A8D33F7A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89713"/>
              </p:ext>
            </p:extLst>
          </p:nvPr>
        </p:nvGraphicFramePr>
        <p:xfrm>
          <a:off x="9109625" y="5427819"/>
          <a:ext cx="2621280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7680">
                  <a:extLst>
                    <a:ext uri="{9D8B030D-6E8A-4147-A177-3AD203B41FA5}">
                      <a16:colId xmlns:a16="http://schemas.microsoft.com/office/drawing/2014/main" val="13489329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851007639"/>
                    </a:ext>
                  </a:extLst>
                </a:gridCol>
              </a:tblGrid>
              <a:tr h="300622">
                <a:tc>
                  <a:txBody>
                    <a:bodyPr/>
                    <a:lstStyle/>
                    <a:p>
                      <a:r>
                        <a:rPr lang="en-US" b="0"/>
                        <a:t>% Purchased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711508"/>
                  </a:ext>
                </a:extLst>
              </a:tr>
              <a:tr h="300622">
                <a:tc>
                  <a:txBody>
                    <a:bodyPr/>
                    <a:lstStyle/>
                    <a:p>
                      <a:r>
                        <a:rPr lang="en-US"/>
                        <a:t>% On-Hand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93923"/>
                  </a:ext>
                </a:extLst>
              </a:tr>
              <a:tr h="30062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% Manufactured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8740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FB40580-BD70-C90A-C0EB-CCC023FC30C4}"/>
              </a:ext>
            </a:extLst>
          </p:cNvPr>
          <p:cNvSpPr txBox="1"/>
          <p:nvPr/>
        </p:nvSpPr>
        <p:spPr>
          <a:xfrm>
            <a:off x="9296984" y="1507066"/>
            <a:ext cx="302172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ea typeface="Calibri"/>
                <a:cs typeface="Calibri"/>
              </a:rPr>
              <a:t>Completed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Sensor Mounting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r>
              <a:rPr lang="en-US" b="1" u="sng">
                <a:ea typeface="Calibri"/>
                <a:cs typeface="Calibri"/>
              </a:rPr>
              <a:t>In Progress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Hall Sensor mounting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Wiring</a:t>
            </a:r>
          </a:p>
          <a:p>
            <a:r>
              <a:rPr lang="en-US" b="1" u="sng">
                <a:ea typeface="Calibri"/>
                <a:cs typeface="Calibri"/>
              </a:rPr>
              <a:t>Scheduled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PCB soldering</a:t>
            </a:r>
          </a:p>
          <a:p>
            <a:pPr marL="285750" indent="-285750">
              <a:buFont typeface="Arial"/>
              <a:buChar char="•"/>
            </a:pPr>
            <a:endParaRPr lang="en-US" u="sng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2CDD60-806D-2249-033C-B1E207224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42" y="1576828"/>
            <a:ext cx="8805185" cy="5139267"/>
          </a:xfrm>
        </p:spPr>
      </p:pic>
    </p:spTree>
    <p:extLst>
      <p:ext uri="{BB962C8B-B14F-4D97-AF65-F5344CB8AC3E}">
        <p14:creationId xmlns:p14="http://schemas.microsoft.com/office/powerpoint/2010/main" val="1881873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42F88-4997-B31D-714E-8AEA232BD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133" y="1752366"/>
            <a:ext cx="3284734" cy="3518563"/>
          </a:xfrm>
          <a:ln w="28575"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5DDDDC-570E-38EF-323C-BEAEF027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Budget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7CFE3-0E14-60C0-01DC-CF1FC480F6B2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EC 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4435C1-E8C1-F351-DAE2-AB541E73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867" y="1534017"/>
            <a:ext cx="2875133" cy="3937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9DF6D0-FD50-1287-36EC-149EFAED6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565" y="5679157"/>
            <a:ext cx="3456435" cy="8522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818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2CA4-FD20-001E-5047-E23DCD4A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6720"/>
            <a:ext cx="10515600" cy="1074471"/>
          </a:xfrm>
        </p:spPr>
        <p:txBody>
          <a:bodyPr/>
          <a:lstStyle/>
          <a:p>
            <a:r>
              <a:rPr lang="en-US"/>
              <a:t>Design Efforts</a:t>
            </a:r>
          </a:p>
        </p:txBody>
      </p:sp>
      <p:pic>
        <p:nvPicPr>
          <p:cNvPr id="3" name="Picture 2" descr="A black and red vehicle with many colored squares&#10;&#10;AI-generated content may be incorrect.">
            <a:extLst>
              <a:ext uri="{FF2B5EF4-FFF2-40B4-BE49-F238E27FC236}">
                <a16:creationId xmlns:a16="http://schemas.microsoft.com/office/drawing/2014/main" id="{0B97D6F1-612B-DEEB-6C96-3A1C0782A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52" y="1304742"/>
            <a:ext cx="5306695" cy="4077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42F00-29EA-AC40-EFDB-31CDC85381E8}"/>
              </a:ext>
            </a:extLst>
          </p:cNvPr>
          <p:cNvSpPr txBox="1"/>
          <p:nvPr/>
        </p:nvSpPr>
        <p:spPr>
          <a:xfrm>
            <a:off x="4419599" y="5382569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/>
              <a:t>Main Assembly of Go-Kart</a:t>
            </a:r>
          </a:p>
        </p:txBody>
      </p:sp>
    </p:spTree>
    <p:extLst>
      <p:ext uri="{BB962C8B-B14F-4D97-AF65-F5344CB8AC3E}">
        <p14:creationId xmlns:p14="http://schemas.microsoft.com/office/powerpoint/2010/main" val="360940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EAB9-CB83-FB7C-0792-13475496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9632"/>
            <a:ext cx="10515600" cy="1013511"/>
          </a:xfrm>
        </p:spPr>
        <p:txBody>
          <a:bodyPr/>
          <a:lstStyle/>
          <a:p>
            <a:r>
              <a:rPr lang="en-US"/>
              <a:t>Demonstrations</a:t>
            </a:r>
          </a:p>
        </p:txBody>
      </p:sp>
    </p:spTree>
    <p:extLst>
      <p:ext uri="{BB962C8B-B14F-4D97-AF65-F5344CB8AC3E}">
        <p14:creationId xmlns:p14="http://schemas.microsoft.com/office/powerpoint/2010/main" val="193660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7D6B5-730A-9F7D-1D6A-EE45BD39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B02368-FA6F-C73F-BC92-7495A552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Brakes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9447D-1931-996F-90B0-3FD60263951A}"/>
              </a:ext>
            </a:extLst>
          </p:cNvPr>
          <p:cNvSpPr txBox="1"/>
          <p:nvPr/>
        </p:nvSpPr>
        <p:spPr>
          <a:xfrm>
            <a:off x="10967190" y="6531429"/>
            <a:ext cx="122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ML 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33553-DDB5-8FB8-7E05-4B9883CDC9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" r="19944" b="21851"/>
          <a:stretch>
            <a:fillRect/>
          </a:stretch>
        </p:blipFill>
        <p:spPr>
          <a:xfrm>
            <a:off x="1332477" y="1538855"/>
            <a:ext cx="9173184" cy="4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13F58-35A6-4E7E-D609-6932CF49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E430D0-75ED-A6B1-BBA2-2ADD9C6C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A8DAB-BCA2-84DD-5635-07D00DDC31C2}"/>
              </a:ext>
            </a:extLst>
          </p:cNvPr>
          <p:cNvSpPr txBox="1"/>
          <p:nvPr/>
        </p:nvSpPr>
        <p:spPr>
          <a:xfrm>
            <a:off x="11209867" y="6531429"/>
            <a:ext cx="9821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DM 20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010CE8C-878D-55E1-2DC0-0316548FD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9988" y="1701727"/>
            <a:ext cx="3600940" cy="4801253"/>
          </a:xfrm>
          <a:prstGeom prst="rect">
            <a:avLst/>
          </a:prstGeom>
        </p:spPr>
      </p:pic>
      <p:pic>
        <p:nvPicPr>
          <p:cNvPr id="5" name="IMG_3138">
            <a:hlinkClick r:id="" action="ppaction://media"/>
            <a:extLst>
              <a:ext uri="{FF2B5EF4-FFF2-40B4-BE49-F238E27FC236}">
                <a16:creationId xmlns:a16="http://schemas.microsoft.com/office/drawing/2014/main" id="{EE79E69C-F494-289A-4241-511BF54CB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281" y="1705075"/>
            <a:ext cx="2723440" cy="4796661"/>
          </a:xfrm>
          <a:prstGeom prst="rect">
            <a:avLst/>
          </a:prstGeom>
        </p:spPr>
      </p:pic>
      <p:pic>
        <p:nvPicPr>
          <p:cNvPr id="7" name="Picture 6" descr="A hand holding a metal frame&#10;&#10;AI-generated content may be incorrect.">
            <a:extLst>
              <a:ext uri="{FF2B5EF4-FFF2-40B4-BE49-F238E27FC236}">
                <a16:creationId xmlns:a16="http://schemas.microsoft.com/office/drawing/2014/main" id="{BDD8B748-78D9-419C-391A-EDD05258C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320960" y="2609407"/>
            <a:ext cx="4793512" cy="29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6030A-180E-15FF-6EFC-3DAB3D0C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AE76A-00BF-8EC2-F91F-AEDA0E88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/>
                <a:cs typeface="Arial"/>
              </a:rPr>
              <a:t>Throttle Demo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6251F-9100-4651-77D2-8D1ACF586CC5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NP 21</a:t>
            </a:r>
          </a:p>
        </p:txBody>
      </p:sp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7D60AEC8-EAD0-4808-243B-4F36A2E67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7778"/>
          <a:stretch>
            <a:fillRect/>
          </a:stretch>
        </p:blipFill>
        <p:spPr>
          <a:xfrm>
            <a:off x="7607808" y="71978"/>
            <a:ext cx="4419050" cy="6459451"/>
          </a:xfrm>
          <a:prstGeom prst="rect">
            <a:avLst/>
          </a:prstGeom>
        </p:spPr>
      </p:pic>
      <p:pic>
        <p:nvPicPr>
          <p:cNvPr id="6" name="IMG_9194_13B274E2-9440-463F-BAC1-5236F36D1297.mp4">
            <a:hlinkClick r:id="" action="ppaction://media"/>
            <a:extLst>
              <a:ext uri="{FF2B5EF4-FFF2-40B4-BE49-F238E27FC236}">
                <a16:creationId xmlns:a16="http://schemas.microsoft.com/office/drawing/2014/main" id="{258E12E4-4A44-8806-6F7E-945A449C5A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16" y="1589251"/>
            <a:ext cx="7311450" cy="49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5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CCE9C-1C9A-CDD5-128E-2436DBF2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Electrical Mounts</a:t>
            </a:r>
          </a:p>
        </p:txBody>
      </p:sp>
      <p:pic>
        <p:nvPicPr>
          <p:cNvPr id="4" name="Picture 3" descr="A black frame with wires and cables&#10;&#10;AI-generated content may be incorrect.">
            <a:extLst>
              <a:ext uri="{FF2B5EF4-FFF2-40B4-BE49-F238E27FC236}">
                <a16:creationId xmlns:a16="http://schemas.microsoft.com/office/drawing/2014/main" id="{4C05592A-928C-5D13-10D3-66CB1EBBE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97"/>
          <a:stretch>
            <a:fillRect/>
          </a:stretch>
        </p:blipFill>
        <p:spPr>
          <a:xfrm rot="5400000">
            <a:off x="6119985" y="1662955"/>
            <a:ext cx="5184484" cy="4903148"/>
          </a:xfrm>
          <a:prstGeom prst="rect">
            <a:avLst/>
          </a:prstGeom>
        </p:spPr>
      </p:pic>
      <p:pic>
        <p:nvPicPr>
          <p:cNvPr id="10" name="Picture 9" descr="A close up of a black frame&#10;&#10;AI-generated content may be incorrect.">
            <a:extLst>
              <a:ext uri="{FF2B5EF4-FFF2-40B4-BE49-F238E27FC236}">
                <a16:creationId xmlns:a16="http://schemas.microsoft.com/office/drawing/2014/main" id="{A03CB71A-0B72-B292-B3B0-19E06A00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33" t="9228" r="10756" b="10416"/>
          <a:stretch>
            <a:fillRect/>
          </a:stretch>
        </p:blipFill>
        <p:spPr>
          <a:xfrm rot="5400000">
            <a:off x="560308" y="1805581"/>
            <a:ext cx="5179082" cy="462329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1F5284-8EBC-D805-379B-AD14AFEA741E}"/>
              </a:ext>
            </a:extLst>
          </p:cNvPr>
          <p:cNvCxnSpPr>
            <a:cxnSpLocks/>
          </p:cNvCxnSpPr>
          <p:nvPr/>
        </p:nvCxnSpPr>
        <p:spPr>
          <a:xfrm flipH="1">
            <a:off x="9254992" y="2739736"/>
            <a:ext cx="247754" cy="749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457B07-FC0E-7C8B-2185-A4F5F7C5FDE7}"/>
              </a:ext>
            </a:extLst>
          </p:cNvPr>
          <p:cNvSpPr txBox="1"/>
          <p:nvPr/>
        </p:nvSpPr>
        <p:spPr>
          <a:xfrm>
            <a:off x="9116340" y="2245685"/>
            <a:ext cx="148439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LiDAR Sensor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99EC4D-2D29-40F6-0358-3A54189761C8}"/>
              </a:ext>
            </a:extLst>
          </p:cNvPr>
          <p:cNvCxnSpPr>
            <a:cxnSpLocks/>
          </p:cNvCxnSpPr>
          <p:nvPr/>
        </p:nvCxnSpPr>
        <p:spPr>
          <a:xfrm flipH="1">
            <a:off x="3630149" y="3434401"/>
            <a:ext cx="1011826" cy="324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8E9BB1-296F-F0C7-0163-6EB4219D40AC}"/>
              </a:ext>
            </a:extLst>
          </p:cNvPr>
          <p:cNvSpPr txBox="1"/>
          <p:nvPr/>
        </p:nvSpPr>
        <p:spPr>
          <a:xfrm>
            <a:off x="4204424" y="2698995"/>
            <a:ext cx="117750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LiDAR Mount</a:t>
            </a:r>
          </a:p>
        </p:txBody>
      </p:sp>
    </p:spTree>
    <p:extLst>
      <p:ext uri="{BB962C8B-B14F-4D97-AF65-F5344CB8AC3E}">
        <p14:creationId xmlns:p14="http://schemas.microsoft.com/office/powerpoint/2010/main" val="234395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66D04-C711-32ED-9529-29F42C2C7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DF3F-1EF5-3D6F-EE1F-B17884BD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9632"/>
            <a:ext cx="10515600" cy="1013511"/>
          </a:xfrm>
        </p:spPr>
        <p:txBody>
          <a:bodyPr/>
          <a:lstStyle/>
          <a:p>
            <a:r>
              <a:rPr lang="en-US"/>
              <a:t>Gantt Charts</a:t>
            </a:r>
          </a:p>
        </p:txBody>
      </p:sp>
    </p:spTree>
    <p:extLst>
      <p:ext uri="{BB962C8B-B14F-4D97-AF65-F5344CB8AC3E}">
        <p14:creationId xmlns:p14="http://schemas.microsoft.com/office/powerpoint/2010/main" val="606662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CD56B-9FD9-AD4E-1002-6B0D0291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/>
          <a:lstStyle/>
          <a:p>
            <a:pPr algn="l"/>
            <a:r>
              <a:rPr lang="en-US"/>
              <a:t>Brakes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9851FA-1A09-A6DC-7EE0-009261353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73877"/>
              </p:ext>
            </p:extLst>
          </p:nvPr>
        </p:nvGraphicFramePr>
        <p:xfrm>
          <a:off x="128448" y="1665514"/>
          <a:ext cx="11935103" cy="455942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96043">
                  <a:extLst>
                    <a:ext uri="{9D8B030D-6E8A-4147-A177-3AD203B41FA5}">
                      <a16:colId xmlns:a16="http://schemas.microsoft.com/office/drawing/2014/main" val="770782510"/>
                    </a:ext>
                  </a:extLst>
                </a:gridCol>
                <a:gridCol w="865414">
                  <a:extLst>
                    <a:ext uri="{9D8B030D-6E8A-4147-A177-3AD203B41FA5}">
                      <a16:colId xmlns:a16="http://schemas.microsoft.com/office/drawing/2014/main" val="1528751811"/>
                    </a:ext>
                  </a:extLst>
                </a:gridCol>
                <a:gridCol w="506186">
                  <a:extLst>
                    <a:ext uri="{9D8B030D-6E8A-4147-A177-3AD203B41FA5}">
                      <a16:colId xmlns:a16="http://schemas.microsoft.com/office/drawing/2014/main" val="4248017864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890508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74470621"/>
                    </a:ext>
                  </a:extLst>
                </a:gridCol>
                <a:gridCol w="669471">
                  <a:extLst>
                    <a:ext uri="{9D8B030D-6E8A-4147-A177-3AD203B41FA5}">
                      <a16:colId xmlns:a16="http://schemas.microsoft.com/office/drawing/2014/main" val="1710166664"/>
                    </a:ext>
                  </a:extLst>
                </a:gridCol>
                <a:gridCol w="498106">
                  <a:extLst>
                    <a:ext uri="{9D8B030D-6E8A-4147-A177-3AD203B41FA5}">
                      <a16:colId xmlns:a16="http://schemas.microsoft.com/office/drawing/2014/main" val="106955306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3437882668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155002789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3914853528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1349262354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372971317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3401509449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1824832594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2174122182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206741264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4175147701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161871585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240518597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417085494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2347649757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1159440990"/>
                    </a:ext>
                  </a:extLst>
                </a:gridCol>
                <a:gridCol w="462740">
                  <a:extLst>
                    <a:ext uri="{9D8B030D-6E8A-4147-A177-3AD203B41FA5}">
                      <a16:colId xmlns:a16="http://schemas.microsoft.com/office/drawing/2014/main" val="4089858427"/>
                    </a:ext>
                  </a:extLst>
                </a:gridCol>
              </a:tblGrid>
              <a:tr h="3212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12-Jan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19-Jan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26-Jan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2-Feb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9-Feb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16-Feb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23-Feb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2-Mar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9-Mar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16-Mar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23-Mar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30-Mar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6-Apr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13-Apr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20-Apr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27-Apr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505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Task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Project Lead/s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Start Date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End Date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Days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Estimated Hours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Actual Hours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effectLst/>
                        </a:rPr>
                        <a:t>Wk 16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80798"/>
                  </a:ext>
                </a:extLst>
              </a:tr>
              <a:tr h="4735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Project Management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Everyone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12-Jan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18-Jan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406977"/>
                  </a:ext>
                </a:extLst>
              </a:tr>
              <a:tr h="5989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CAD Packet Rework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Jacob,Marek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13-Jan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20-Jan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43314"/>
                  </a:ext>
                </a:extLst>
              </a:tr>
              <a:tr h="48648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Engineering Calculations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Jacob,Marek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18-Jan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25-Jan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14254"/>
                  </a:ext>
                </a:extLst>
              </a:tr>
              <a:tr h="3999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First Test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Everyone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25-Jan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9-Feb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60758"/>
                  </a:ext>
                </a:extLst>
              </a:tr>
              <a:tr h="4459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Boeing Demo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Everyone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10-Feb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17-Apr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55799"/>
                  </a:ext>
                </a:extLst>
              </a:tr>
              <a:tr h="4609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33% Progress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Jacob,Marek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12-Jan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3-Feb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822960"/>
                  </a:ext>
                </a:extLst>
              </a:tr>
              <a:tr h="46521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67% Progress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Jacob,Marek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12-Jan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26-Feb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577552"/>
                  </a:ext>
                </a:extLst>
              </a:tr>
              <a:tr h="4609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u="none" strike="noStrike">
                          <a:effectLst/>
                        </a:rPr>
                        <a:t>100% Progress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62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Jacob,Marek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12-Jan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25-Mar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41" marR="2841" marT="28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527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69E38E-4FFE-9BE1-EC0F-331E0A79C43F}"/>
              </a:ext>
            </a:extLst>
          </p:cNvPr>
          <p:cNvSpPr txBox="1"/>
          <p:nvPr/>
        </p:nvSpPr>
        <p:spPr>
          <a:xfrm>
            <a:off x="11286067" y="6531429"/>
            <a:ext cx="90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ML 23</a:t>
            </a:r>
          </a:p>
        </p:txBody>
      </p:sp>
    </p:spTree>
    <p:extLst>
      <p:ext uri="{BB962C8B-B14F-4D97-AF65-F5344CB8AC3E}">
        <p14:creationId xmlns:p14="http://schemas.microsoft.com/office/powerpoint/2010/main" val="67222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D776-DDEE-B29D-44C5-0BA248A0C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AAE857-E5EB-0061-5348-7F3014396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754317"/>
              </p:ext>
            </p:extLst>
          </p:nvPr>
        </p:nvGraphicFramePr>
        <p:xfrm>
          <a:off x="75046" y="1586948"/>
          <a:ext cx="12041908" cy="4894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517">
                  <a:extLst>
                    <a:ext uri="{9D8B030D-6E8A-4147-A177-3AD203B41FA5}">
                      <a16:colId xmlns:a16="http://schemas.microsoft.com/office/drawing/2014/main" val="1068841351"/>
                    </a:ext>
                  </a:extLst>
                </a:gridCol>
                <a:gridCol w="1051034">
                  <a:extLst>
                    <a:ext uri="{9D8B030D-6E8A-4147-A177-3AD203B41FA5}">
                      <a16:colId xmlns:a16="http://schemas.microsoft.com/office/drawing/2014/main" val="802752992"/>
                    </a:ext>
                  </a:extLst>
                </a:gridCol>
                <a:gridCol w="919655">
                  <a:extLst>
                    <a:ext uri="{9D8B030D-6E8A-4147-A177-3AD203B41FA5}">
                      <a16:colId xmlns:a16="http://schemas.microsoft.com/office/drawing/2014/main" val="2971400694"/>
                    </a:ext>
                  </a:extLst>
                </a:gridCol>
                <a:gridCol w="538655">
                  <a:extLst>
                    <a:ext uri="{9D8B030D-6E8A-4147-A177-3AD203B41FA5}">
                      <a16:colId xmlns:a16="http://schemas.microsoft.com/office/drawing/2014/main" val="2265490230"/>
                    </a:ext>
                  </a:extLst>
                </a:gridCol>
                <a:gridCol w="446689">
                  <a:extLst>
                    <a:ext uri="{9D8B030D-6E8A-4147-A177-3AD203B41FA5}">
                      <a16:colId xmlns:a16="http://schemas.microsoft.com/office/drawing/2014/main" val="3116080670"/>
                    </a:ext>
                  </a:extLst>
                </a:gridCol>
                <a:gridCol w="459827">
                  <a:extLst>
                    <a:ext uri="{9D8B030D-6E8A-4147-A177-3AD203B41FA5}">
                      <a16:colId xmlns:a16="http://schemas.microsoft.com/office/drawing/2014/main" val="2388506181"/>
                    </a:ext>
                  </a:extLst>
                </a:gridCol>
                <a:gridCol w="407275">
                  <a:extLst>
                    <a:ext uri="{9D8B030D-6E8A-4147-A177-3AD203B41FA5}">
                      <a16:colId xmlns:a16="http://schemas.microsoft.com/office/drawing/2014/main" val="3889098586"/>
                    </a:ext>
                  </a:extLst>
                </a:gridCol>
                <a:gridCol w="512379">
                  <a:extLst>
                    <a:ext uri="{9D8B030D-6E8A-4147-A177-3AD203B41FA5}">
                      <a16:colId xmlns:a16="http://schemas.microsoft.com/office/drawing/2014/main" val="3224779213"/>
                    </a:ext>
                  </a:extLst>
                </a:gridCol>
                <a:gridCol w="472965">
                  <a:extLst>
                    <a:ext uri="{9D8B030D-6E8A-4147-A177-3AD203B41FA5}">
                      <a16:colId xmlns:a16="http://schemas.microsoft.com/office/drawing/2014/main" val="1264319695"/>
                    </a:ext>
                  </a:extLst>
                </a:gridCol>
                <a:gridCol w="499240">
                  <a:extLst>
                    <a:ext uri="{9D8B030D-6E8A-4147-A177-3AD203B41FA5}">
                      <a16:colId xmlns:a16="http://schemas.microsoft.com/office/drawing/2014/main" val="764380071"/>
                    </a:ext>
                  </a:extLst>
                </a:gridCol>
                <a:gridCol w="446689">
                  <a:extLst>
                    <a:ext uri="{9D8B030D-6E8A-4147-A177-3AD203B41FA5}">
                      <a16:colId xmlns:a16="http://schemas.microsoft.com/office/drawing/2014/main" val="512371338"/>
                    </a:ext>
                  </a:extLst>
                </a:gridCol>
                <a:gridCol w="433550">
                  <a:extLst>
                    <a:ext uri="{9D8B030D-6E8A-4147-A177-3AD203B41FA5}">
                      <a16:colId xmlns:a16="http://schemas.microsoft.com/office/drawing/2014/main" val="537704175"/>
                    </a:ext>
                  </a:extLst>
                </a:gridCol>
                <a:gridCol w="499240">
                  <a:extLst>
                    <a:ext uri="{9D8B030D-6E8A-4147-A177-3AD203B41FA5}">
                      <a16:colId xmlns:a16="http://schemas.microsoft.com/office/drawing/2014/main" val="340419501"/>
                    </a:ext>
                  </a:extLst>
                </a:gridCol>
                <a:gridCol w="551792">
                  <a:extLst>
                    <a:ext uri="{9D8B030D-6E8A-4147-A177-3AD203B41FA5}">
                      <a16:colId xmlns:a16="http://schemas.microsoft.com/office/drawing/2014/main" val="3943675381"/>
                    </a:ext>
                  </a:extLst>
                </a:gridCol>
                <a:gridCol w="486102">
                  <a:extLst>
                    <a:ext uri="{9D8B030D-6E8A-4147-A177-3AD203B41FA5}">
                      <a16:colId xmlns:a16="http://schemas.microsoft.com/office/drawing/2014/main" val="306850324"/>
                    </a:ext>
                  </a:extLst>
                </a:gridCol>
                <a:gridCol w="499240">
                  <a:extLst>
                    <a:ext uri="{9D8B030D-6E8A-4147-A177-3AD203B41FA5}">
                      <a16:colId xmlns:a16="http://schemas.microsoft.com/office/drawing/2014/main" val="2846125343"/>
                    </a:ext>
                  </a:extLst>
                </a:gridCol>
                <a:gridCol w="472965">
                  <a:extLst>
                    <a:ext uri="{9D8B030D-6E8A-4147-A177-3AD203B41FA5}">
                      <a16:colId xmlns:a16="http://schemas.microsoft.com/office/drawing/2014/main" val="740209088"/>
                    </a:ext>
                  </a:extLst>
                </a:gridCol>
                <a:gridCol w="533094">
                  <a:extLst>
                    <a:ext uri="{9D8B030D-6E8A-4147-A177-3AD203B41FA5}">
                      <a16:colId xmlns:a16="http://schemas.microsoft.com/office/drawing/2014/main" val="2530394961"/>
                    </a:ext>
                  </a:extLst>
                </a:gridCol>
              </a:tblGrid>
              <a:tr h="3322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500127"/>
                  </a:ext>
                </a:extLst>
              </a:tr>
              <a:tr h="359433">
                <a:tc>
                  <a:txBody>
                    <a:bodyPr/>
                    <a:lstStyle/>
                    <a:p>
                      <a:r>
                        <a:rPr lang="en-US" sz="1400"/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Start 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End 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174344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Final CAD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12-Jan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20-Jan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98951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Motor 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20-Jan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30-Jan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984603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Gearbox Manufacturing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20-Jan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2-Feb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946164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Gear Mounting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20-Jan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2-Feb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644067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Motor Mount Manufacturing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20-Jan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15-Feb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815432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Motor and Gearbox Mounting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15-Feb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22-Feb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322340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r>
                        <a:rPr lang="en-US" sz="1600"/>
                        <a:t>Testing Gears with Motor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15-Feb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1-Mar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903140"/>
                  </a:ext>
                </a:extLst>
              </a:tr>
              <a:tr h="4627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Initial Testing with Entire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1-Mar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15-Mar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308063"/>
                  </a:ext>
                </a:extLst>
              </a:tr>
              <a:tr h="350437">
                <a:tc>
                  <a:txBody>
                    <a:bodyPr/>
                    <a:lstStyle/>
                    <a:p>
                      <a:r>
                        <a:rPr lang="en-US" sz="1600"/>
                        <a:t>Finalizations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16-Mar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30-Mar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12890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13F7E7A-3A78-095F-5ED1-EE65FF7A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8D901-3471-EA80-9DD9-80D9EF85E70D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LQ 24</a:t>
            </a:r>
          </a:p>
        </p:txBody>
      </p:sp>
    </p:spTree>
    <p:extLst>
      <p:ext uri="{BB962C8B-B14F-4D97-AF65-F5344CB8AC3E}">
        <p14:creationId xmlns:p14="http://schemas.microsoft.com/office/powerpoint/2010/main" val="365196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C6C254-2826-62AC-6342-B7B963AC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Throttle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DFE0A9-375A-DB52-4520-075AF0F50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720230"/>
              </p:ext>
            </p:extLst>
          </p:nvPr>
        </p:nvGraphicFramePr>
        <p:xfrm>
          <a:off x="162558" y="1520366"/>
          <a:ext cx="11594013" cy="5050638"/>
        </p:xfrm>
        <a:graphic>
          <a:graphicData uri="http://schemas.openxmlformats.org/drawingml/2006/table">
            <a:tbl>
              <a:tblPr/>
              <a:tblGrid>
                <a:gridCol w="1600928">
                  <a:extLst>
                    <a:ext uri="{9D8B030D-6E8A-4147-A177-3AD203B41FA5}">
                      <a16:colId xmlns:a16="http://schemas.microsoft.com/office/drawing/2014/main" val="314123288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72747675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53724191"/>
                    </a:ext>
                  </a:extLst>
                </a:gridCol>
                <a:gridCol w="446314">
                  <a:extLst>
                    <a:ext uri="{9D8B030D-6E8A-4147-A177-3AD203B41FA5}">
                      <a16:colId xmlns:a16="http://schemas.microsoft.com/office/drawing/2014/main" val="1646540045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1497689189"/>
                    </a:ext>
                  </a:extLst>
                </a:gridCol>
                <a:gridCol w="620485">
                  <a:extLst>
                    <a:ext uri="{9D8B030D-6E8A-4147-A177-3AD203B41FA5}">
                      <a16:colId xmlns:a16="http://schemas.microsoft.com/office/drawing/2014/main" val="4103609703"/>
                    </a:ext>
                  </a:extLst>
                </a:gridCol>
                <a:gridCol w="473529">
                  <a:extLst>
                    <a:ext uri="{9D8B030D-6E8A-4147-A177-3AD203B41FA5}">
                      <a16:colId xmlns:a16="http://schemas.microsoft.com/office/drawing/2014/main" val="1032398040"/>
                    </a:ext>
                  </a:extLst>
                </a:gridCol>
                <a:gridCol w="473528">
                  <a:extLst>
                    <a:ext uri="{9D8B030D-6E8A-4147-A177-3AD203B41FA5}">
                      <a16:colId xmlns:a16="http://schemas.microsoft.com/office/drawing/2014/main" val="2938028979"/>
                    </a:ext>
                  </a:extLst>
                </a:gridCol>
                <a:gridCol w="473529">
                  <a:extLst>
                    <a:ext uri="{9D8B030D-6E8A-4147-A177-3AD203B41FA5}">
                      <a16:colId xmlns:a16="http://schemas.microsoft.com/office/drawing/2014/main" val="2923659779"/>
                    </a:ext>
                  </a:extLst>
                </a:gridCol>
                <a:gridCol w="489857">
                  <a:extLst>
                    <a:ext uri="{9D8B030D-6E8A-4147-A177-3AD203B41FA5}">
                      <a16:colId xmlns:a16="http://schemas.microsoft.com/office/drawing/2014/main" val="3834750188"/>
                    </a:ext>
                  </a:extLst>
                </a:gridCol>
                <a:gridCol w="473529">
                  <a:extLst>
                    <a:ext uri="{9D8B030D-6E8A-4147-A177-3AD203B41FA5}">
                      <a16:colId xmlns:a16="http://schemas.microsoft.com/office/drawing/2014/main" val="825274859"/>
                    </a:ext>
                  </a:extLst>
                </a:gridCol>
                <a:gridCol w="473528">
                  <a:extLst>
                    <a:ext uri="{9D8B030D-6E8A-4147-A177-3AD203B41FA5}">
                      <a16:colId xmlns:a16="http://schemas.microsoft.com/office/drawing/2014/main" val="3089969060"/>
                    </a:ext>
                  </a:extLst>
                </a:gridCol>
                <a:gridCol w="424543">
                  <a:extLst>
                    <a:ext uri="{9D8B030D-6E8A-4147-A177-3AD203B41FA5}">
                      <a16:colId xmlns:a16="http://schemas.microsoft.com/office/drawing/2014/main" val="828155731"/>
                    </a:ext>
                  </a:extLst>
                </a:gridCol>
                <a:gridCol w="424543">
                  <a:extLst>
                    <a:ext uri="{9D8B030D-6E8A-4147-A177-3AD203B41FA5}">
                      <a16:colId xmlns:a16="http://schemas.microsoft.com/office/drawing/2014/main" val="1186547738"/>
                    </a:ext>
                  </a:extLst>
                </a:gridCol>
                <a:gridCol w="440871">
                  <a:extLst>
                    <a:ext uri="{9D8B030D-6E8A-4147-A177-3AD203B41FA5}">
                      <a16:colId xmlns:a16="http://schemas.microsoft.com/office/drawing/2014/main" val="129112078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891644566"/>
                    </a:ext>
                  </a:extLst>
                </a:gridCol>
                <a:gridCol w="506186">
                  <a:extLst>
                    <a:ext uri="{9D8B030D-6E8A-4147-A177-3AD203B41FA5}">
                      <a16:colId xmlns:a16="http://schemas.microsoft.com/office/drawing/2014/main" val="2806873499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763637520"/>
                    </a:ext>
                  </a:extLst>
                </a:gridCol>
                <a:gridCol w="473528">
                  <a:extLst>
                    <a:ext uri="{9D8B030D-6E8A-4147-A177-3AD203B41FA5}">
                      <a16:colId xmlns:a16="http://schemas.microsoft.com/office/drawing/2014/main" val="21908703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82549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43283087"/>
                    </a:ext>
                  </a:extLst>
                </a:gridCol>
              </a:tblGrid>
              <a:tr h="210463">
                <a:tc gridSpan="6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1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Week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500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205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Throttle Subsystem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Start Date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End Date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Days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Estimated Hours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Actual Hours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9155"/>
                  </a:ext>
                </a:extLst>
              </a:tr>
              <a:tr h="38709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 Project Summary and Management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12-Jan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19-Jan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154935"/>
                  </a:ext>
                </a:extLst>
              </a:tr>
              <a:tr h="39068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Redesign of Stepper Mount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20-Jan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24-Jan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3366"/>
                        </a:solidFill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3366"/>
                        </a:solidFill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67231"/>
                  </a:ext>
                </a:extLst>
              </a:tr>
              <a:tr h="37251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Mounting Stepper Mechanism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25-Jan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29-Jan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3366"/>
                        </a:solidFill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3366"/>
                        </a:solidFill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807112"/>
                  </a:ext>
                </a:extLst>
              </a:tr>
              <a:tr h="2370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Testing Stepper Mechanism (33% Progress)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30-Jan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01-Feb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026863"/>
                  </a:ext>
                </a:extLst>
              </a:tr>
              <a:tr h="2755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Designing Mount for Hand Accelerator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04-Feb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10-Feb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28305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Test Hand Accelerator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12-Feb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14-Feb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46640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Improve Base Plate and C-Clamps for Stepper Mount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15-Feb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20-Feb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254711"/>
                  </a:ext>
                </a:extLst>
              </a:tr>
              <a:tr h="5570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Improve Spring Strength in Throttle Lever (66% Progress)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21-Feb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24-Feb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46949"/>
                  </a:ext>
                </a:extLst>
              </a:tr>
              <a:tr h="3574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Re-Manufacture Spool using Metal 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25-Feb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04-Mar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99298"/>
                  </a:ext>
                </a:extLst>
              </a:tr>
              <a:tr h="26143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Testing and Improving all Components</a:t>
                      </a:r>
                    </a:p>
                  </a:txBody>
                  <a:tcPr marL="51848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16-Mar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27-Mar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1" marR="5761" marT="5761" marB="27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8614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8BA7A9-F91C-2840-6035-8ED2DA28D389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NP 25</a:t>
            </a:r>
          </a:p>
        </p:txBody>
      </p:sp>
    </p:spTree>
    <p:extLst>
      <p:ext uri="{BB962C8B-B14F-4D97-AF65-F5344CB8AC3E}">
        <p14:creationId xmlns:p14="http://schemas.microsoft.com/office/powerpoint/2010/main" val="65756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41C8-5321-0CD5-F0D7-CA025E468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328672"/>
            <a:ext cx="9144000" cy="1069768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4AFF2-D251-B047-5A41-8C8336E82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6503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FB3D-01FB-80FF-5206-1EB7BC2A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/>
                <a:cs typeface="Arial"/>
              </a:rPr>
              <a:t>Brakes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DEB10-4CE0-3F28-1B4B-A1D80EC38B80}"/>
              </a:ext>
            </a:extLst>
          </p:cNvPr>
          <p:cNvSpPr txBox="1"/>
          <p:nvPr/>
        </p:nvSpPr>
        <p:spPr>
          <a:xfrm>
            <a:off x="10734749" y="6531429"/>
            <a:ext cx="14324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ML &amp; JK 3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10FF6-2B30-C5AA-4D41-52B345FC2178}"/>
              </a:ext>
            </a:extLst>
          </p:cNvPr>
          <p:cNvSpPr txBox="1"/>
          <p:nvPr/>
        </p:nvSpPr>
        <p:spPr>
          <a:xfrm>
            <a:off x="6663394" y="1799968"/>
            <a:ext cx="4787590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ea typeface="Calibri"/>
                <a:cs typeface="Calibri"/>
              </a:rPr>
              <a:t>Updates</a:t>
            </a:r>
            <a:endParaRPr lang="en-US" b="1" u="sng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Base plate &amp; caliper bracket: re-manufacture for better precision &amp; fit.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Spool: 3D metal print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Exploring direct motor mounting &amp; caliper arm actuation to drop pull-by-wire.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ea typeface="+mn-lt"/>
              <a:cs typeface="+mn-lt"/>
            </a:endParaRPr>
          </a:p>
          <a:p>
            <a:r>
              <a:rPr lang="en-US" sz="2400" b="1" u="sng">
                <a:ea typeface="Calibri"/>
                <a:cs typeface="Calibri"/>
              </a:rPr>
              <a:t>Calculations Changed</a:t>
            </a:r>
            <a:endParaRPr lang="en-US" sz="2400" b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New</a:t>
            </a:r>
            <a:r>
              <a:rPr lang="en-US">
                <a:ea typeface="+mn-lt"/>
                <a:cs typeface="+mn-lt"/>
              </a:rPr>
              <a:t> bracket calculations complete: 3000 N worst-case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Overall </a:t>
            </a:r>
            <a:r>
              <a:rPr lang="en-US" err="1">
                <a:ea typeface="+mn-lt"/>
                <a:cs typeface="+mn-lt"/>
              </a:rPr>
              <a:t>FoS</a:t>
            </a:r>
            <a:r>
              <a:rPr lang="en-US">
                <a:ea typeface="+mn-lt"/>
                <a:cs typeface="+mn-lt"/>
              </a:rPr>
              <a:t> = 3.2 (calculated from bending in legs, bending at bolt holes, direct shear in legs, and combined weld shear; mainly affected by bending in the legs)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Exceeds target ≥2.5</a:t>
            </a:r>
            <a:endParaRPr lang="en-US" sz="15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3366"/>
              </a:solidFill>
              <a:ea typeface="Calibri"/>
              <a:cs typeface="Calibri"/>
            </a:endParaRPr>
          </a:p>
        </p:txBody>
      </p:sp>
      <p:pic>
        <p:nvPicPr>
          <p:cNvPr id="3" name="drawing">
            <a:extLst>
              <a:ext uri="{FF2B5EF4-FFF2-40B4-BE49-F238E27FC236}">
                <a16:creationId xmlns:a16="http://schemas.microsoft.com/office/drawing/2014/main" id="{EC0EC3DA-7C92-FE39-0B9C-78BC809FC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25" y="1799968"/>
            <a:ext cx="5895675" cy="42233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81A55-CB0F-4EF0-AD5C-E3747AF4C4F3}"/>
              </a:ext>
            </a:extLst>
          </p:cNvPr>
          <p:cNvSpPr txBox="1"/>
          <p:nvPr/>
        </p:nvSpPr>
        <p:spPr>
          <a:xfrm>
            <a:off x="2152119" y="6078062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Brake Assembly</a:t>
            </a:r>
          </a:p>
        </p:txBody>
      </p:sp>
    </p:spTree>
    <p:extLst>
      <p:ext uri="{BB962C8B-B14F-4D97-AF65-F5344CB8AC3E}">
        <p14:creationId xmlns:p14="http://schemas.microsoft.com/office/powerpoint/2010/main" val="1810659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AFDC1-9ED5-9985-1A51-86B17E12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9BAB6-79C3-1836-8D66-7E61680C636F}"/>
              </a:ext>
            </a:extLst>
          </p:cNvPr>
          <p:cNvSpPr txBox="1"/>
          <p:nvPr/>
        </p:nvSpPr>
        <p:spPr>
          <a:xfrm>
            <a:off x="424543" y="1747157"/>
            <a:ext cx="11103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[1]	E. Oberg and C. J. </a:t>
            </a:r>
            <a:r>
              <a:rPr lang="en-US" err="1"/>
              <a:t>Mccauley</a:t>
            </a:r>
            <a:r>
              <a:rPr lang="en-US"/>
              <a:t>, </a:t>
            </a:r>
            <a:r>
              <a:rPr lang="en-US" i="1"/>
              <a:t>Machinery’s handbook : a reference book for the mechanical engineer, designer, manufacturing engineer, draftsman, toolmaker, and machinist</a:t>
            </a:r>
            <a:r>
              <a:rPr lang="en-US"/>
              <a:t>. New York: Industrial Press, 2012. </a:t>
            </a:r>
          </a:p>
          <a:p>
            <a:r>
              <a:rPr lang="en-US"/>
              <a:t> </a:t>
            </a:r>
          </a:p>
          <a:p>
            <a:r>
              <a:rPr lang="en-US"/>
              <a:t>[2]	J. H. Jung, N. Pan, and T. J. Kang, “Capstan equation including bending rigidity and non-linear frictional behavior,” Mechanism and Machine Theory, vol. 43, no. 6, pp. 661–675, Jun. 2008, </a:t>
            </a:r>
            <a:r>
              <a:rPr lang="en-US" err="1"/>
              <a:t>doi</a:t>
            </a:r>
            <a:r>
              <a:rPr lang="en-US"/>
              <a:t>: https://</a:t>
            </a:r>
            <a:r>
              <a:rPr lang="en-US" err="1"/>
              <a:t>doi.org</a:t>
            </a:r>
            <a:r>
              <a:rPr lang="en-US"/>
              <a:t>/10.1016/j.mechmachtheory.2007.06.002.</a:t>
            </a:r>
          </a:p>
          <a:p>
            <a:r>
              <a:rPr lang="en-US"/>
              <a:t>‌</a:t>
            </a:r>
          </a:p>
          <a:p>
            <a:r>
              <a:rPr lang="en-US"/>
              <a:t>[3]	R. G. </a:t>
            </a:r>
            <a:r>
              <a:rPr lang="en-US" err="1"/>
              <a:t>Budynas</a:t>
            </a:r>
            <a:r>
              <a:rPr lang="en-US"/>
              <a:t>, J Keith Nisbett, and Joseph Edward Shigley, Shigley’s mechanical engineering design, 11th ed. New York, Ny: </a:t>
            </a:r>
            <a:r>
              <a:rPr lang="en-US" err="1"/>
              <a:t>Mcgraw-Hill</a:t>
            </a:r>
            <a:r>
              <a:rPr lang="en-US"/>
              <a:t> Education, 2020.</a:t>
            </a:r>
          </a:p>
          <a:p>
            <a:r>
              <a:rPr lang="en-US"/>
              <a:t>‌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77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DC1856-2D3D-2933-6A36-58919606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Appendix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4BE27-7566-B8DC-01A4-7A6086B234FA}"/>
              </a:ext>
            </a:extLst>
          </p:cNvPr>
          <p:cNvSpPr txBox="1"/>
          <p:nvPr/>
        </p:nvSpPr>
        <p:spPr>
          <a:xfrm>
            <a:off x="920123" y="6308209"/>
            <a:ext cx="46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Gear System Stress Analysis Hand Calculations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3C80F-2F37-7B29-97EB-ACD434A719FB}"/>
              </a:ext>
            </a:extLst>
          </p:cNvPr>
          <p:cNvSpPr txBox="1"/>
          <p:nvPr/>
        </p:nvSpPr>
        <p:spPr>
          <a:xfrm>
            <a:off x="7091940" y="6308209"/>
            <a:ext cx="428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Required Gear Ratio Hand Calculations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930A-A223-9954-CF6C-805E7B89A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36" y="1673020"/>
            <a:ext cx="3383550" cy="463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8C454-A7A0-0648-0FCE-7A7A500C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40" y="2341755"/>
            <a:ext cx="4486694" cy="3663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648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1EFE9-A7AB-5A34-95AF-22411F3C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Appendix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174EF-F934-3ED5-69C3-BAC7D8F534B9}"/>
              </a:ext>
            </a:extLst>
          </p:cNvPr>
          <p:cNvSpPr txBox="1"/>
          <p:nvPr/>
        </p:nvSpPr>
        <p:spPr>
          <a:xfrm>
            <a:off x="869559" y="6300775"/>
            <a:ext cx="428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Minimum Thickness for Plate</a:t>
            </a:r>
            <a:endParaRPr lang="en-US" i="1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1B8E2-C869-8454-47AB-79A0C24AD51E}"/>
              </a:ext>
            </a:extLst>
          </p:cNvPr>
          <p:cNvSpPr txBox="1"/>
          <p:nvPr/>
        </p:nvSpPr>
        <p:spPr>
          <a:xfrm>
            <a:off x="7036860" y="6300775"/>
            <a:ext cx="428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Minimum Thickness for U-Bracket Script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08A814-5485-3CF6-B75A-13861E53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94" y="2707092"/>
            <a:ext cx="4999478" cy="3463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3D3AD-2884-FC5E-2189-AFC61704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8" y="1594904"/>
            <a:ext cx="5069156" cy="4575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1874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3D6474-5B23-C1DC-630A-6CFB0399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F7D0A-16F3-8EFC-F260-B57E4D38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58" y="3017390"/>
            <a:ext cx="4611933" cy="3475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BA3FA-8656-7AF2-1861-8C61F8CF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94" y="1874934"/>
            <a:ext cx="3527267" cy="49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4B6D-13CB-0013-79B7-CA6E5798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36AE-A7D3-B5F4-AE09-65632051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/>
                <a:cs typeface="Arial"/>
              </a:rPr>
              <a:t>Brakes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03624-6E97-0EC4-3CCB-FB26A171569D}"/>
              </a:ext>
            </a:extLst>
          </p:cNvPr>
          <p:cNvSpPr txBox="1"/>
          <p:nvPr/>
        </p:nvSpPr>
        <p:spPr>
          <a:xfrm>
            <a:off x="10751527" y="6531429"/>
            <a:ext cx="14324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/>
              <a:t>ML 4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drawing">
            <a:extLst>
              <a:ext uri="{FF2B5EF4-FFF2-40B4-BE49-F238E27FC236}">
                <a16:creationId xmlns:a16="http://schemas.microsoft.com/office/drawing/2014/main" id="{53ADF823-538C-D2F2-3C15-29672497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63" y="2490758"/>
            <a:ext cx="3663923" cy="24641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drawing">
            <a:extLst>
              <a:ext uri="{FF2B5EF4-FFF2-40B4-BE49-F238E27FC236}">
                <a16:creationId xmlns:a16="http://schemas.microsoft.com/office/drawing/2014/main" id="{1B8A1F0A-06C7-338F-31A6-8D7B26FC4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378" y="2490756"/>
            <a:ext cx="3755339" cy="24641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drawing">
            <a:extLst>
              <a:ext uri="{FF2B5EF4-FFF2-40B4-BE49-F238E27FC236}">
                <a16:creationId xmlns:a16="http://schemas.microsoft.com/office/drawing/2014/main" id="{6A7FA597-5414-FAFC-3524-00B53FA9C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461" y="2490757"/>
            <a:ext cx="3761942" cy="24641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7F2D2-E09E-FC1D-9D1E-776B2862E2F4}"/>
              </a:ext>
            </a:extLst>
          </p:cNvPr>
          <p:cNvSpPr txBox="1"/>
          <p:nvPr/>
        </p:nvSpPr>
        <p:spPr>
          <a:xfrm>
            <a:off x="1353724" y="509451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Spool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D87C3-F1DA-1A1C-E82C-C1A6A56C663D}"/>
              </a:ext>
            </a:extLst>
          </p:cNvPr>
          <p:cNvSpPr txBox="1"/>
          <p:nvPr/>
        </p:nvSpPr>
        <p:spPr>
          <a:xfrm>
            <a:off x="5174632" y="509451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Base 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88394-219C-D242-6CC6-CAAD8E224E74}"/>
              </a:ext>
            </a:extLst>
          </p:cNvPr>
          <p:cNvSpPr txBox="1"/>
          <p:nvPr/>
        </p:nvSpPr>
        <p:spPr>
          <a:xfrm>
            <a:off x="8875240" y="5110843"/>
            <a:ext cx="17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Brake Caliper</a:t>
            </a:r>
          </a:p>
        </p:txBody>
      </p:sp>
    </p:spTree>
    <p:extLst>
      <p:ext uri="{BB962C8B-B14F-4D97-AF65-F5344CB8AC3E}">
        <p14:creationId xmlns:p14="http://schemas.microsoft.com/office/powerpoint/2010/main" val="30836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5C5281-A353-A80C-7DA2-90781049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431FF-8861-EA70-AE15-05D3A0F1CFF7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SC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E8867-68C7-F03A-71D6-12B4EF69A398}"/>
              </a:ext>
            </a:extLst>
          </p:cNvPr>
          <p:cNvSpPr txBox="1"/>
          <p:nvPr/>
        </p:nvSpPr>
        <p:spPr>
          <a:xfrm>
            <a:off x="7230382" y="1524001"/>
            <a:ext cx="4961618" cy="30469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b="1" u="sng"/>
              <a:t>Updates: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Motor Mount Redesign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Gear box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Finalized &amp; Attached Gears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Removed Electrical Box</a:t>
            </a:r>
          </a:p>
          <a:p>
            <a:endParaRPr lang="en-US" sz="2400" b="1" u="sng"/>
          </a:p>
          <a:p>
            <a:r>
              <a:rPr lang="en-US" sz="2400" b="1" u="sng"/>
              <a:t>Calculations: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Baseplate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 Clamp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Required Minimum Gear Ratio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Gear System Stress Analysis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F4957-4ADE-0ADA-C82A-6D1A088C7A96}"/>
              </a:ext>
            </a:extLst>
          </p:cNvPr>
          <p:cNvSpPr txBox="1"/>
          <p:nvPr/>
        </p:nvSpPr>
        <p:spPr>
          <a:xfrm>
            <a:off x="1546329" y="6427561"/>
            <a:ext cx="424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Technical Drawing of Steering Assembly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25750-58E0-4DDA-FF16-9189A874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3" y="1766743"/>
            <a:ext cx="6073140" cy="4660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125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0FDB828-211B-0A4A-9207-A7862055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DA86F-BB19-EE95-9CE2-F17460D3DF56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SC 6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DFD0B7B-75BC-DBBC-FA83-FB2515342DFF}"/>
              </a:ext>
            </a:extLst>
          </p:cNvPr>
          <p:cNvSpPr txBox="1">
            <a:spLocks/>
          </p:cNvSpPr>
          <p:nvPr/>
        </p:nvSpPr>
        <p:spPr>
          <a:xfrm>
            <a:off x="455533" y="1675888"/>
            <a:ext cx="11280934" cy="473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/>
              <a:t>Calculation Design Results</a:t>
            </a:r>
          </a:p>
          <a:p>
            <a:pPr>
              <a:lnSpc>
                <a:spcPct val="120000"/>
              </a:lnSpc>
            </a:pPr>
            <a:r>
              <a:rPr lang="en-US" sz="2000"/>
              <a:t>Baseplate thickness ~4mm minimum for aluminum</a:t>
            </a:r>
          </a:p>
          <a:p>
            <a:pPr>
              <a:lnSpc>
                <a:spcPct val="120000"/>
              </a:lnSpc>
            </a:pPr>
            <a:r>
              <a:rPr lang="en-US" sz="2000"/>
              <a:t>U Clamp thickness ~ 0.841mm for steel</a:t>
            </a:r>
          </a:p>
          <a:p>
            <a:pPr>
              <a:lnSpc>
                <a:spcPct val="120000"/>
              </a:lnSpc>
            </a:pPr>
            <a:r>
              <a:rPr lang="en-US" sz="2000"/>
              <a:t>Required Minimum Gear Ratio ~ 1:2</a:t>
            </a:r>
          </a:p>
          <a:p>
            <a:pPr>
              <a:lnSpc>
                <a:spcPct val="120000"/>
              </a:lnSpc>
            </a:pPr>
            <a:r>
              <a:rPr lang="en-US" sz="2000"/>
              <a:t>Gear System Stress Analysis  </a:t>
            </a:r>
          </a:p>
          <a:p>
            <a:pPr lvl="1">
              <a:lnSpc>
                <a:spcPct val="120000"/>
              </a:lnSpc>
            </a:pPr>
            <a:r>
              <a:rPr lang="en-US" sz="1600"/>
              <a:t>Allowable Bending Stress ~ 1.644 N/mm^2 (pinion) &amp; 12.53 N/mm^2 (gear)</a:t>
            </a:r>
          </a:p>
          <a:p>
            <a:pPr lvl="1">
              <a:lnSpc>
                <a:spcPct val="120000"/>
              </a:lnSpc>
            </a:pPr>
            <a:r>
              <a:rPr lang="en-US" sz="1600"/>
              <a:t>Calculated Bending Stress ~ </a:t>
            </a:r>
            <a:r>
              <a:rPr lang="pt-BR" sz="1600"/>
              <a:t>1.644 N/mm^2</a:t>
            </a:r>
            <a:r>
              <a:rPr lang="en-US" sz="1600"/>
              <a:t> (pinion) &amp;</a:t>
            </a:r>
            <a:r>
              <a:rPr lang="pt-BR" sz="1600"/>
              <a:t> 12.53 N/mm^2 (gear)</a:t>
            </a:r>
          </a:p>
          <a:p>
            <a:pPr lvl="1">
              <a:lnSpc>
                <a:spcPct val="120000"/>
              </a:lnSpc>
            </a:pPr>
            <a:r>
              <a:rPr lang="en-US" sz="1600"/>
              <a:t>Allowable Contact Stress ~ 14.743 N/mm^2 (pinion) &amp; 13.458 N/mm^2 (gear)</a:t>
            </a:r>
          </a:p>
          <a:p>
            <a:pPr lvl="1">
              <a:lnSpc>
                <a:spcPct val="120000"/>
              </a:lnSpc>
            </a:pPr>
            <a:r>
              <a:rPr lang="en-US" sz="1600"/>
              <a:t>Calculated Contact Stress ~ 13.458 </a:t>
            </a:r>
            <a:r>
              <a:rPr lang="pt-BR" sz="1600"/>
              <a:t>N/mm^2</a:t>
            </a:r>
            <a:r>
              <a:rPr lang="en-US" sz="1600"/>
              <a:t> (pinion) &amp;</a:t>
            </a:r>
            <a:r>
              <a:rPr lang="pt-BR" sz="1600"/>
              <a:t> </a:t>
            </a:r>
            <a:r>
              <a:rPr lang="en-US" sz="1600"/>
              <a:t>14.743</a:t>
            </a:r>
            <a:r>
              <a:rPr lang="pt-BR" sz="1600"/>
              <a:t> N/mm^2 (gear)</a:t>
            </a:r>
          </a:p>
          <a:p>
            <a:pPr lvl="1">
              <a:lnSpc>
                <a:spcPct val="120000"/>
              </a:lnSpc>
            </a:pPr>
            <a:endParaRPr lang="pt-BR" sz="1600"/>
          </a:p>
          <a:p>
            <a:pPr>
              <a:lnSpc>
                <a:spcPct val="120000"/>
              </a:lnSpc>
            </a:pPr>
            <a:r>
              <a:rPr lang="pt-BR" sz="2000" i="1" u="sng"/>
              <a:t>All calculations can be found in the appendix</a:t>
            </a:r>
            <a:endParaRPr lang="en-US" sz="2000" i="1" u="sng"/>
          </a:p>
        </p:txBody>
      </p:sp>
    </p:spTree>
    <p:extLst>
      <p:ext uri="{BB962C8B-B14F-4D97-AF65-F5344CB8AC3E}">
        <p14:creationId xmlns:p14="http://schemas.microsoft.com/office/powerpoint/2010/main" val="324436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4C277-A952-4DC5-B87B-A157F1E1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CEC673-65FC-B5EF-BA16-0709DC757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" y="1698190"/>
            <a:ext cx="7517081" cy="605017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Gearbox Progression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114746-AC5B-F377-1C87-B8E706F2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F6C21-C87B-15AE-2528-44FB3E7B3999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SC 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1F0E7-EBA4-F145-3718-7E3597291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41" y="2364504"/>
            <a:ext cx="4558760" cy="3500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7C8E16-6DAB-0C37-3DFB-EC71C0F0EAD2}"/>
              </a:ext>
            </a:extLst>
          </p:cNvPr>
          <p:cNvSpPr txBox="1"/>
          <p:nvPr/>
        </p:nvSpPr>
        <p:spPr>
          <a:xfrm>
            <a:off x="1834649" y="5926412"/>
            <a:ext cx="253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Previous Gear Box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3BBDE-D639-6978-01ED-935541B3D552}"/>
              </a:ext>
            </a:extLst>
          </p:cNvPr>
          <p:cNvSpPr txBox="1"/>
          <p:nvPr/>
        </p:nvSpPr>
        <p:spPr>
          <a:xfrm>
            <a:off x="7423474" y="5885098"/>
            <a:ext cx="301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Current Gear Box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53EAE-F4E9-832A-6920-ABBBE070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481" y="2183908"/>
            <a:ext cx="4788562" cy="36812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346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2DDAFE-0B71-6885-A070-3931BE46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/>
                <a:cs typeface="Arial"/>
              </a:rPr>
              <a:t>Steering</a:t>
            </a:r>
            <a:endParaRPr lang="en-US"/>
          </a:p>
        </p:txBody>
      </p:sp>
      <p:pic>
        <p:nvPicPr>
          <p:cNvPr id="4" name="Picture 3" descr="A blueprint of a rectangular object&#10;&#10;AI-generated content may be incorrect.">
            <a:extLst>
              <a:ext uri="{FF2B5EF4-FFF2-40B4-BE49-F238E27FC236}">
                <a16:creationId xmlns:a16="http://schemas.microsoft.com/office/drawing/2014/main" id="{C43625A0-5B31-902A-50E9-5B003D97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03"/>
          <a:stretch>
            <a:fillRect/>
          </a:stretch>
        </p:blipFill>
        <p:spPr>
          <a:xfrm>
            <a:off x="6096000" y="1604996"/>
            <a:ext cx="5929746" cy="5182518"/>
          </a:xfrm>
          <a:prstGeom prst="rect">
            <a:avLst/>
          </a:prstGeom>
        </p:spPr>
      </p:pic>
      <p:pic>
        <p:nvPicPr>
          <p:cNvPr id="5" name="Picture 4" descr="Blueprints of a rectangular object with a hole in the middle&#10;&#10;AI-generated content may be incorrect.">
            <a:extLst>
              <a:ext uri="{FF2B5EF4-FFF2-40B4-BE49-F238E27FC236}">
                <a16:creationId xmlns:a16="http://schemas.microsoft.com/office/drawing/2014/main" id="{D30C1421-95C8-0DF4-7F42-1041E211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28" r="8918"/>
          <a:stretch>
            <a:fillRect/>
          </a:stretch>
        </p:blipFill>
        <p:spPr>
          <a:xfrm>
            <a:off x="509154" y="1604997"/>
            <a:ext cx="5434446" cy="5182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106BD-BC11-186C-C6F5-965CDB3A13B3}"/>
              </a:ext>
            </a:extLst>
          </p:cNvPr>
          <p:cNvSpPr txBox="1"/>
          <p:nvPr/>
        </p:nvSpPr>
        <p:spPr>
          <a:xfrm>
            <a:off x="1452346" y="6208395"/>
            <a:ext cx="35480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ea typeface="Calibri"/>
                <a:cs typeface="Calibri"/>
              </a:rPr>
              <a:t>Current Gearbox Front</a:t>
            </a:r>
            <a:endParaRPr lang="en-US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6A656-A7A6-CCFF-6431-9995D457BE1F}"/>
              </a:ext>
            </a:extLst>
          </p:cNvPr>
          <p:cNvSpPr txBox="1"/>
          <p:nvPr/>
        </p:nvSpPr>
        <p:spPr>
          <a:xfrm>
            <a:off x="7683335" y="6208395"/>
            <a:ext cx="35480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ea typeface="Calibri"/>
                <a:cs typeface="Calibri"/>
              </a:rPr>
              <a:t>Current Gearbox Back</a:t>
            </a:r>
            <a:endParaRPr lang="en-US" i="1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6D84622-7351-BCDF-3F8B-C76E87564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" y="1698190"/>
            <a:ext cx="7517081" cy="605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Arial"/>
                <a:cs typeface="Arial"/>
              </a:rPr>
              <a:t>New Gearbox Drawing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0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5A25-1B9A-A4C8-8FFC-3A7DD0861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81150C-47E2-B406-74B9-7EF63D530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5040"/>
            <a:ext cx="12192000" cy="537295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Motor Mount Progression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9F3A17-75DF-A2A8-E4A1-76A5709F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DE8FF-62AD-E7E7-E8E4-4D21C1AC469E}"/>
              </a:ext>
            </a:extLst>
          </p:cNvPr>
          <p:cNvSpPr txBox="1"/>
          <p:nvPr/>
        </p:nvSpPr>
        <p:spPr>
          <a:xfrm>
            <a:off x="11447188" y="6531429"/>
            <a:ext cx="74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SC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E2BA3-518F-5690-8C12-8F859ED7A29D}"/>
              </a:ext>
            </a:extLst>
          </p:cNvPr>
          <p:cNvSpPr txBox="1"/>
          <p:nvPr/>
        </p:nvSpPr>
        <p:spPr>
          <a:xfrm>
            <a:off x="1582341" y="5919485"/>
            <a:ext cx="3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Previous Motor Mount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33EF4-88A9-2C24-FAB1-FB682D392D5A}"/>
              </a:ext>
            </a:extLst>
          </p:cNvPr>
          <p:cNvSpPr txBox="1"/>
          <p:nvPr/>
        </p:nvSpPr>
        <p:spPr>
          <a:xfrm>
            <a:off x="7555525" y="5919485"/>
            <a:ext cx="3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Current Motor Mount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5CCD8-760A-9DAB-ECF5-7BCEE10A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9224"/>
            <a:ext cx="4583911" cy="3519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503B6-2BE2-E48D-706B-3D83C1F7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06" y="2329224"/>
            <a:ext cx="4586382" cy="3519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8673605"/>
      </p:ext>
    </p:extLst>
  </p:cSld>
  <p:clrMapOvr>
    <a:masterClrMapping/>
  </p:clrMapOvr>
</p:sld>
</file>

<file path=ppt/theme/theme1.xml><?xml version="1.0" encoding="utf-8"?>
<a:theme xmlns:a="http://schemas.openxmlformats.org/drawingml/2006/main" name="NAU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U" id="{BF2E3EBB-BB0C-6A49-B521-29B51BC542F5}" vid="{8DAA8570-03EC-C842-97E7-D281E4960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3113CCB7913D48A2255285FD7D9585" ma:contentTypeVersion="13" ma:contentTypeDescription="Create a new document." ma:contentTypeScope="" ma:versionID="6049c3df80bd7597a66a3b91d7ef9412">
  <xsd:schema xmlns:xsd="http://www.w3.org/2001/XMLSchema" xmlns:xs="http://www.w3.org/2001/XMLSchema" xmlns:p="http://schemas.microsoft.com/office/2006/metadata/properties" xmlns:ns2="bc8b004e-5918-49b5-b3db-6b313e42023c" xmlns:ns3="d617e0af-b725-47cf-9547-fd9a6444e8ff" targetNamespace="http://schemas.microsoft.com/office/2006/metadata/properties" ma:root="true" ma:fieldsID="9d52e01ad8b72257c4a6419dabb942aa" ns2:_="" ns3:_="">
    <xsd:import namespace="bc8b004e-5918-49b5-b3db-6b313e42023c"/>
    <xsd:import namespace="d617e0af-b725-47cf-9547-fd9a6444e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b004e-5918-49b5-b3db-6b313e420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e0af-b725-47cf-9547-fd9a6444e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92507b-3b0c-42df-8f10-61dda2845941}" ma:internalName="TaxCatchAll" ma:showField="CatchAllData" ma:web="d617e0af-b725-47cf-9547-fd9a6444e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8b004e-5918-49b5-b3db-6b313e42023c">
      <Terms xmlns="http://schemas.microsoft.com/office/infopath/2007/PartnerControls"/>
    </lcf76f155ced4ddcb4097134ff3c332f>
    <TaxCatchAll xmlns="d617e0af-b725-47cf-9547-fd9a6444e8ff" xsi:nil="true"/>
  </documentManagement>
</p:properties>
</file>

<file path=customXml/itemProps1.xml><?xml version="1.0" encoding="utf-8"?>
<ds:datastoreItem xmlns:ds="http://schemas.openxmlformats.org/officeDocument/2006/customXml" ds:itemID="{5307BA20-273E-4DB7-ACEF-B4D84F6353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C4D385-DC5C-4675-9405-C427C75AF8B8}">
  <ds:schemaRefs>
    <ds:schemaRef ds:uri="bc8b004e-5918-49b5-b3db-6b313e42023c"/>
    <ds:schemaRef ds:uri="d617e0af-b725-47cf-9547-fd9a6444e8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572DD9-498C-4BF0-BE50-B221193C8CFB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d617e0af-b725-47cf-9547-fd9a6444e8ff"/>
    <ds:schemaRef ds:uri="bc8b004e-5918-49b5-b3db-6b313e4202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1335</Words>
  <Application>Microsoft Macintosh PowerPoint</Application>
  <PresentationFormat>Widescreen</PresentationFormat>
  <Paragraphs>431</Paragraphs>
  <Slides>33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Arial</vt:lpstr>
      <vt:lpstr>Arial MT Black</vt:lpstr>
      <vt:lpstr>Calibri</vt:lpstr>
      <vt:lpstr>Cambria Math</vt:lpstr>
      <vt:lpstr>Times New Roman</vt:lpstr>
      <vt:lpstr>NAU</vt:lpstr>
      <vt:lpstr>33% Hardware Update </vt:lpstr>
      <vt:lpstr>Design Efforts</vt:lpstr>
      <vt:lpstr>Brakes </vt:lpstr>
      <vt:lpstr>Brakes </vt:lpstr>
      <vt:lpstr>Steering</vt:lpstr>
      <vt:lpstr>Steering</vt:lpstr>
      <vt:lpstr>Steering</vt:lpstr>
      <vt:lpstr>Steering</vt:lpstr>
      <vt:lpstr>Steering</vt:lpstr>
      <vt:lpstr>Steering</vt:lpstr>
      <vt:lpstr>Throttle</vt:lpstr>
      <vt:lpstr>Throttle</vt:lpstr>
      <vt:lpstr>Throttle</vt:lpstr>
      <vt:lpstr>Purchasing &amp; Manufacturing Plan</vt:lpstr>
      <vt:lpstr>Brakes</vt:lpstr>
      <vt:lpstr>Steering</vt:lpstr>
      <vt:lpstr>Throttle</vt:lpstr>
      <vt:lpstr>Electrical</vt:lpstr>
      <vt:lpstr>Budget</vt:lpstr>
      <vt:lpstr>Demonstrations</vt:lpstr>
      <vt:lpstr>Brakes</vt:lpstr>
      <vt:lpstr>Steering</vt:lpstr>
      <vt:lpstr>Throttle Demo </vt:lpstr>
      <vt:lpstr>Electrical Mounts</vt:lpstr>
      <vt:lpstr>Gantt Charts</vt:lpstr>
      <vt:lpstr>Brakes</vt:lpstr>
      <vt:lpstr>Steering</vt:lpstr>
      <vt:lpstr>Throttle</vt:lpstr>
      <vt:lpstr>Thank you!</vt:lpstr>
      <vt:lpstr>References</vt:lpstr>
      <vt:lpstr>Appendix</vt:lpstr>
      <vt:lpstr>Appendix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33% Hardware Update </dc:title>
  <dc:creator>Natasa Peric</dc:creator>
  <cp:lastModifiedBy>Natasa Peric</cp:lastModifiedBy>
  <cp:revision>1</cp:revision>
  <dcterms:created xsi:type="dcterms:W3CDTF">2026-01-28T09:25:44Z</dcterms:created>
  <dcterms:modified xsi:type="dcterms:W3CDTF">2026-02-13T20:59:32Z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0x0101009E3113CCB7913D48A2255285FD7D9585</vt:lpwstr>
  </property>
  <property fmtid="{D5CDD505-2E9C-101B-9397-08002B2CF9AE}" pid="3" name="MediaServiceImageTags">
    <vt:lpwstr/>
  </property>
</Properties>
</file>